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9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_rels/slideMaster9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17.xml.rels" ContentType="application/vnd.openxmlformats-package.relationships+xml"/>
  <Override PartName="/ppt/slideMasters/_rels/slideMaster18.xml.rels" ContentType="application/vnd.openxmlformats-package.relationships+xml"/>
  <Override PartName="/ppt/slideMasters/_rels/slideMaster19.xml.rels" ContentType="application/vnd.openxmlformats-package.relationships+xml"/>
  <Override PartName="/ppt/slideMasters/_rels/slideMaster20.xml.rels" ContentType="application/vnd.openxmlformats-package.relationships+xml"/>
  <Override PartName="/ppt/slideMasters/_rels/slideMaster21.xml.rels" ContentType="application/vnd.openxmlformats-package.relationships+xml"/>
  <Override PartName="/ppt/slideMasters/_rels/slideMaster22.xml.rels" ContentType="application/vnd.openxmlformats-package.relationships+xml"/>
  <Override PartName="/ppt/slideMasters/_rels/slideMaster23.xml.rels" ContentType="application/vnd.openxmlformats-package.relationships+xml"/>
  <Override PartName="/ppt/slideMasters/_rels/slideMaster24.xml.rels" ContentType="application/vnd.openxmlformats-package.relationships+xml"/>
  <Override PartName="/ppt/notesSlides/notesSlide9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_rels/notesSlide62.xml.rels" ContentType="application/vnd.openxmlformats-package.relationships+xml"/>
  <Override PartName="/ppt/notesSlides/_rels/notesSlide9.xml.rels" ContentType="application/vnd.openxmlformats-package.relationships+xml"/>
  <Override PartName="/ppt/notesSlides/_rels/notesSlide44.xml.rels" ContentType="application/vnd.openxmlformats-package.relationships+xml"/>
  <Override PartName="/ppt/notesSlides/_rels/notesSlide1.xml.rels" ContentType="application/vnd.openxmlformats-package.relationships+xml"/>
  <Override PartName="/ppt/notesSlides/_rels/notesSlide45.xml.rels" ContentType="application/vnd.openxmlformats-package.relationships+xml"/>
  <Override PartName="/ppt/notesSlides/_rels/notesSlide2.xml.rels" ContentType="application/vnd.openxmlformats-package.relationships+xml"/>
  <Override PartName="/ppt/notesSlides/_rels/notesSlide46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7.xml.rels" ContentType="application/vnd.openxmlformats-package.relationships+xml"/>
  <Override PartName="/ppt/notesSlides/_rels/notesSlide4.xml.rels" ContentType="application/vnd.openxmlformats-package.relationships+xml"/>
  <Override PartName="/ppt/notesSlides/_rels/notesSlide48.xml.rels" ContentType="application/vnd.openxmlformats-package.relationships+xml"/>
  <Override PartName="/ppt/notesSlides/_rels/notesSlide5.xml.rels" ContentType="application/vnd.openxmlformats-package.relationships+xml"/>
  <Override PartName="/ppt/notesSlides/_rels/notesSlide49.xml.rels" ContentType="application/vnd.openxmlformats-package.relationships+xml"/>
  <Override PartName="/ppt/notesSlides/_rels/notesSlide6.xml.rels" ContentType="application/vnd.openxmlformats-package.relationships+xml"/>
  <Override PartName="/ppt/notesSlides/_rels/notesSlide60.xml.rels" ContentType="application/vnd.openxmlformats-package.relationships+xml"/>
  <Override PartName="/ppt/notesSlides/_rels/notesSlide7.xml.rels" ContentType="application/vnd.openxmlformats-package.relationships+xml"/>
  <Override PartName="/ppt/notesSlides/_rels/notesSlide61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28.xml.rels" ContentType="application/vnd.openxmlformats-package.relationships+xml"/>
  <Override PartName="/ppt/notesSlides/_rels/notesSlide29.xml.rels" ContentType="application/vnd.openxmlformats-package.relationships+xml"/>
  <Override PartName="/ppt/notesSlides/_rels/notesSlide30.xml.rels" ContentType="application/vnd.openxmlformats-package.relationships+xml"/>
  <Override PartName="/ppt/notesSlides/_rels/notesSlide31.xml.rels" ContentType="application/vnd.openxmlformats-package.relationships+xml"/>
  <Override PartName="/ppt/notesSlides/_rels/notesSlide32.xml.rels" ContentType="application/vnd.openxmlformats-package.relationships+xml"/>
  <Override PartName="/ppt/notesSlides/_rels/notesSlide33.xml.rels" ContentType="application/vnd.openxmlformats-package.relationships+xml"/>
  <Override PartName="/ppt/notesSlides/_rels/notesSlide34.xml.rels" ContentType="application/vnd.openxmlformats-package.relationships+xml"/>
  <Override PartName="/ppt/notesSlides/_rels/notesSlide35.xml.rels" ContentType="application/vnd.openxmlformats-package.relationships+xml"/>
  <Override PartName="/ppt/notesSlides/_rels/notesSlide36.xml.rels" ContentType="application/vnd.openxmlformats-package.relationships+xml"/>
  <Override PartName="/ppt/notesSlides/_rels/notesSlide37.xml.rels" ContentType="application/vnd.openxmlformats-package.relationships+xml"/>
  <Override PartName="/ppt/notesSlides/_rels/notesSlide38.xml.rels" ContentType="application/vnd.openxmlformats-package.relationships+xml"/>
  <Override PartName="/ppt/notesSlides/_rels/notesSlide39.xml.rels" ContentType="application/vnd.openxmlformats-package.relationships+xml"/>
  <Override PartName="/ppt/notesSlides/_rels/notesSlide40.xml.rels" ContentType="application/vnd.openxmlformats-package.relationships+xml"/>
  <Override PartName="/ppt/notesSlides/_rels/notesSlide41.xml.rels" ContentType="application/vnd.openxmlformats-package.relationships+xml"/>
  <Override PartName="/ppt/notesSlides/_rels/notesSlide42.xml.rels" ContentType="application/vnd.openxmlformats-package.relationships+xml"/>
  <Override PartName="/ppt/notesSlides/_rels/notesSlide43.xml.rels" ContentType="application/vnd.openxmlformats-package.relationships+xml"/>
  <Override PartName="/ppt/notesSlides/_rels/notesSlide50.xml.rels" ContentType="application/vnd.openxmlformats-package.relationships+xml"/>
  <Override PartName="/ppt/notesSlides/_rels/notesSlide51.xml.rels" ContentType="application/vnd.openxmlformats-package.relationships+xml"/>
  <Override PartName="/ppt/notesSlides/_rels/notesSlide52.xml.rels" ContentType="application/vnd.openxmlformats-package.relationships+xml"/>
  <Override PartName="/ppt/notesSlides/_rels/notesSlide53.xml.rels" ContentType="application/vnd.openxmlformats-package.relationships+xml"/>
  <Override PartName="/ppt/notesSlides/_rels/notesSlide54.xml.rels" ContentType="application/vnd.openxmlformats-package.relationships+xml"/>
  <Override PartName="/ppt/notesSlides/_rels/notesSlide55.xml.rels" ContentType="application/vnd.openxmlformats-package.relationships+xml"/>
  <Override PartName="/ppt/notesSlides/_rels/notesSlide56.xml.rels" ContentType="application/vnd.openxmlformats-package.relationships+xml"/>
  <Override PartName="/ppt/notesSlides/_rels/notesSlide57.xml.rels" ContentType="application/vnd.openxmlformats-package.relationships+xml"/>
  <Override PartName="/ppt/notesSlides/_rels/notesSlide58.xml.rels" ContentType="application/vnd.openxmlformats-package.relationships+xml"/>
  <Override PartName="/ppt/notesSlides/_rels/notesSlide59.xml.rels" ContentType="application/vnd.openxmlformats-package.relationships+xml"/>
  <Override PartName="/ppt/notesSlides/_rels/notesSlide63.xml.rels" ContentType="application/vnd.openxmlformats-package.relationships+xml"/>
  <Override PartName="/ppt/notesSlides/_rels/notesSlide64.xml.rels" ContentType="application/vnd.openxmlformats-package.relationships+xml"/>
  <Override PartName="/ppt/notesSlides/_rels/notesSlide65.xml.rels" ContentType="application/vnd.openxmlformats-package.relationships+xml"/>
  <Override PartName="/ppt/notesSlides/_rels/notesSlide66.xml.rels" ContentType="application/vnd.openxmlformats-package.relationships+xml"/>
  <Override PartName="/ppt/notesSlides/_rels/notesSlide67.xml.rels" ContentType="application/vnd.openxmlformats-package.relationships+xml"/>
  <Override PartName="/ppt/notesSlides/_rels/notesSlide68.xml.rels" ContentType="application/vnd.openxmlformats-package.relationships+xml"/>
  <Override PartName="/ppt/notesSlides/_rels/notesSlide69.xml.rels" ContentType="application/vnd.openxmlformats-package.relationships+xml"/>
  <Override PartName="/ppt/notesSlides/_rels/notesSlide70.xml.rels" ContentType="application/vnd.openxmlformats-package.relationships+xml"/>
  <Override PartName="/ppt/notesSlides/_rels/notesSlide71.xml.rels" ContentType="application/vnd.openxmlformats-package.relationships+xml"/>
  <Override PartName="/ppt/notesSlides/_rels/notesSlide72.xml.rels" ContentType="application/vnd.openxmlformats-package.relationships+xml"/>
  <Override PartName="/ppt/notesSlides/_rels/notesSlide73.xml.rels" ContentType="application/vnd.openxmlformats-package.relationships+xml"/>
  <Override PartName="/ppt/notesSlides/_rels/notesSlide74.xml.rels" ContentType="application/vnd.openxmlformats-package.relationships+xml"/>
  <Override PartName="/ppt/notesSlides/_rels/notesSlide75.xml.rels" ContentType="application/vnd.openxmlformats-package.relationships+xml"/>
  <Override PartName="/ppt/notesSlides/_rels/notesSlide76.xml.rels" ContentType="application/vnd.openxmlformats-package.relationships+xml"/>
  <Override PartName="/ppt/notesSlides/_rels/notesSlide77.xml.rels" ContentType="application/vnd.openxmlformats-package.relationships+xml"/>
  <Override PartName="/ppt/notesSlides/_rels/notesSlide78.xml.rels" ContentType="application/vnd.openxmlformats-package.relationships+xml"/>
  <Override PartName="/ppt/notesSlides/_rels/notesSlide79.xml.rels" ContentType="application/vnd.openxmlformats-package.relationships+xml"/>
  <Override PartName="/ppt/notesSlides/_rels/notesSlide80.xml.rels" ContentType="application/vnd.openxmlformats-package.relationships+xml"/>
  <Override PartName="/ppt/notesSlides/_rels/notesSlide81.xml.rels" ContentType="application/vnd.openxmlformats-package.relationships+xml"/>
  <Override PartName="/ppt/notesSlides/_rels/notesSlide82.xml.rels" ContentType="application/vnd.openxmlformats-package.relationships+xml"/>
  <Override PartName="/ppt/notesSlides/_rels/notesSlide83.xml.rels" ContentType="application/vnd.openxmlformats-package.relationships+xml"/>
  <Override PartName="/ppt/notesSlides/_rels/notesSlide84.xml.rels" ContentType="application/vnd.openxmlformats-package.relationships+xml"/>
  <Override PartName="/ppt/notesSlides/_rels/notesSlide85.xml.rels" ContentType="application/vnd.openxmlformats-package.relationships+xml"/>
  <Override PartName="/ppt/notesSlides/_rels/notesSlide86.xml.rels" ContentType="application/vnd.openxmlformats-package.relationships+xml"/>
  <Override PartName="/ppt/notesSlides/_rels/notesSlide87.xml.rels" ContentType="application/vnd.openxmlformats-package.relationships+xml"/>
  <Override PartName="/ppt/notesSlides/_rels/notesSlide88.xml.rels" ContentType="application/vnd.openxmlformats-package.relationships+xml"/>
  <Override PartName="/ppt/notesSlides/_rels/notesSlide89.xml.rels" ContentType="application/vnd.openxmlformats-package.relationships+xml"/>
  <Override PartName="/ppt/theme/theme9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3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13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13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20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20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20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20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20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20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20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20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20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21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21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21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21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21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21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21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21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21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22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22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22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223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224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225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226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227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228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230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231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232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233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234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235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236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237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238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103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108.xml.rels" ContentType="application/vnd.openxmlformats-package.relationships+xml"/>
  <Override PartName="/ppt/slideLayouts/_rels/slideLayout109.xml.rels" ContentType="application/vnd.openxmlformats-package.relationships+xml"/>
  <Override PartName="/ppt/slideLayouts/_rels/slideLayout110.xml.rels" ContentType="application/vnd.openxmlformats-package.relationships+xml"/>
  <Override PartName="/ppt/slideLayouts/_rels/slideLayout111.xml.rels" ContentType="application/vnd.openxmlformats-package.relationships+xml"/>
  <Override PartName="/ppt/slideLayouts/_rels/slideLayout112.xml.rels" ContentType="application/vnd.openxmlformats-package.relationships+xml"/>
  <Override PartName="/ppt/slideLayouts/_rels/slideLayout113.xml.rels" ContentType="application/vnd.openxmlformats-package.relationships+xml"/>
  <Override PartName="/ppt/slideLayouts/_rels/slideLayout114.xml.rels" ContentType="application/vnd.openxmlformats-package.relationships+xml"/>
  <Override PartName="/ppt/slideLayouts/_rels/slideLayout115.xml.rels" ContentType="application/vnd.openxmlformats-package.relationships+xml"/>
  <Override PartName="/ppt/slideLayouts/_rels/slideLayout116.xml.rels" ContentType="application/vnd.openxmlformats-package.relationships+xml"/>
  <Override PartName="/ppt/slideLayouts/_rels/slideLayout117.xml.rels" ContentType="application/vnd.openxmlformats-package.relationships+xml"/>
  <Override PartName="/ppt/slideLayouts/_rels/slideLayout118.xml.rels" ContentType="application/vnd.openxmlformats-package.relationships+xml"/>
  <Override PartName="/ppt/slideLayouts/_rels/slideLayout119.xml.rels" ContentType="application/vnd.openxmlformats-package.relationships+xml"/>
  <Override PartName="/ppt/slideLayouts/_rels/slideLayout120.xml.rels" ContentType="application/vnd.openxmlformats-package.relationships+xml"/>
  <Override PartName="/ppt/slideLayouts/_rels/slideLayout121.xml.rels" ContentType="application/vnd.openxmlformats-package.relationships+xml"/>
  <Override PartName="/ppt/slideLayouts/_rels/slideLayout122.xml.rels" ContentType="application/vnd.openxmlformats-package.relationships+xml"/>
  <Override PartName="/ppt/slideLayouts/_rels/slideLayout123.xml.rels" ContentType="application/vnd.openxmlformats-package.relationships+xml"/>
  <Override PartName="/ppt/slideLayouts/_rels/slideLayout124.xml.rels" ContentType="application/vnd.openxmlformats-package.relationships+xml"/>
  <Override PartName="/ppt/slideLayouts/_rels/slideLayout125.xml.rels" ContentType="application/vnd.openxmlformats-package.relationships+xml"/>
  <Override PartName="/ppt/slideLayouts/_rels/slideLayout126.xml.rels" ContentType="application/vnd.openxmlformats-package.relationships+xml"/>
  <Override PartName="/ppt/slideLayouts/_rels/slideLayout127.xml.rels" ContentType="application/vnd.openxmlformats-package.relationships+xml"/>
  <Override PartName="/ppt/slideLayouts/_rels/slideLayout128.xml.rels" ContentType="application/vnd.openxmlformats-package.relationships+xml"/>
  <Override PartName="/ppt/slideLayouts/_rels/slideLayout129.xml.rels" ContentType="application/vnd.openxmlformats-package.relationships+xml"/>
  <Override PartName="/ppt/slideLayouts/_rels/slideLayout130.xml.rels" ContentType="application/vnd.openxmlformats-package.relationships+xml"/>
  <Override PartName="/ppt/slideLayouts/_rels/slideLayout131.xml.rels" ContentType="application/vnd.openxmlformats-package.relationships+xml"/>
  <Override PartName="/ppt/slideLayouts/_rels/slideLayout132.xml.rels" ContentType="application/vnd.openxmlformats-package.relationships+xml"/>
  <Override PartName="/ppt/slideLayouts/_rels/slideLayout133.xml.rels" ContentType="application/vnd.openxmlformats-package.relationships+xml"/>
  <Override PartName="/ppt/slideLayouts/_rels/slideLayout134.xml.rels" ContentType="application/vnd.openxmlformats-package.relationships+xml"/>
  <Override PartName="/ppt/slideLayouts/_rels/slideLayout135.xml.rels" ContentType="application/vnd.openxmlformats-package.relationships+xml"/>
  <Override PartName="/ppt/slideLayouts/_rels/slideLayout136.xml.rels" ContentType="application/vnd.openxmlformats-package.relationships+xml"/>
  <Override PartName="/ppt/slideLayouts/_rels/slideLayout140.xml.rels" ContentType="application/vnd.openxmlformats-package.relationships+xml"/>
  <Override PartName="/ppt/slideLayouts/_rels/slideLayout141.xml.rels" ContentType="application/vnd.openxmlformats-package.relationships+xml"/>
  <Override PartName="/ppt/slideLayouts/_rels/slideLayout142.xml.rels" ContentType="application/vnd.openxmlformats-package.relationships+xml"/>
  <Override PartName="/ppt/slideLayouts/_rels/slideLayout143.xml.rels" ContentType="application/vnd.openxmlformats-package.relationships+xml"/>
  <Override PartName="/ppt/slideLayouts/_rels/slideLayout144.xml.rels" ContentType="application/vnd.openxmlformats-package.relationships+xml"/>
  <Override PartName="/ppt/slideLayouts/_rels/slideLayout145.xml.rels" ContentType="application/vnd.openxmlformats-package.relationships+xml"/>
  <Override PartName="/ppt/slideLayouts/_rels/slideLayout146.xml.rels" ContentType="application/vnd.openxmlformats-package.relationships+xml"/>
  <Override PartName="/ppt/slideLayouts/_rels/slideLayout147.xml.rels" ContentType="application/vnd.openxmlformats-package.relationships+xml"/>
  <Override PartName="/ppt/slideLayouts/_rels/slideLayout148.xml.rels" ContentType="application/vnd.openxmlformats-package.relationships+xml"/>
  <Override PartName="/ppt/slideLayouts/_rels/slideLayout149.xml.rels" ContentType="application/vnd.openxmlformats-package.relationships+xml"/>
  <Override PartName="/ppt/slideLayouts/_rels/slideLayout150.xml.rels" ContentType="application/vnd.openxmlformats-package.relationships+xml"/>
  <Override PartName="/ppt/slideLayouts/_rels/slideLayout151.xml.rels" ContentType="application/vnd.openxmlformats-package.relationships+xml"/>
  <Override PartName="/ppt/slideLayouts/_rels/slideLayout152.xml.rels" ContentType="application/vnd.openxmlformats-package.relationships+xml"/>
  <Override PartName="/ppt/slideLayouts/_rels/slideLayout153.xml.rels" ContentType="application/vnd.openxmlformats-package.relationships+xml"/>
  <Override PartName="/ppt/slideLayouts/_rels/slideLayout154.xml.rels" ContentType="application/vnd.openxmlformats-package.relationships+xml"/>
  <Override PartName="/ppt/slideLayouts/_rels/slideLayout155.xml.rels" ContentType="application/vnd.openxmlformats-package.relationships+xml"/>
  <Override PartName="/ppt/slideLayouts/_rels/slideLayout156.xml.rels" ContentType="application/vnd.openxmlformats-package.relationships+xml"/>
  <Override PartName="/ppt/slideLayouts/_rels/slideLayout157.xml.rels" ContentType="application/vnd.openxmlformats-package.relationships+xml"/>
  <Override PartName="/ppt/slideLayouts/_rels/slideLayout158.xml.rels" ContentType="application/vnd.openxmlformats-package.relationships+xml"/>
  <Override PartName="/ppt/slideLayouts/_rels/slideLayout159.xml.rels" ContentType="application/vnd.openxmlformats-package.relationships+xml"/>
  <Override PartName="/ppt/slideLayouts/_rels/slideLayout160.xml.rels" ContentType="application/vnd.openxmlformats-package.relationships+xml"/>
  <Override PartName="/ppt/slideLayouts/_rels/slideLayout161.xml.rels" ContentType="application/vnd.openxmlformats-package.relationships+xml"/>
  <Override PartName="/ppt/slideLayouts/_rels/slideLayout162.xml.rels" ContentType="application/vnd.openxmlformats-package.relationships+xml"/>
  <Override PartName="/ppt/slideLayouts/_rels/slideLayout163.xml.rels" ContentType="application/vnd.openxmlformats-package.relationships+xml"/>
  <Override PartName="/ppt/slideLayouts/_rels/slideLayout164.xml.rels" ContentType="application/vnd.openxmlformats-package.relationships+xml"/>
  <Override PartName="/ppt/slideLayouts/_rels/slideLayout165.xml.rels" ContentType="application/vnd.openxmlformats-package.relationships+xml"/>
  <Override PartName="/ppt/slideLayouts/_rels/slideLayout166.xml.rels" ContentType="application/vnd.openxmlformats-package.relationships+xml"/>
  <Override PartName="/ppt/slideLayouts/_rels/slideLayout167.xml.rels" ContentType="application/vnd.openxmlformats-package.relationships+xml"/>
  <Override PartName="/ppt/slideLayouts/_rels/slideLayout168.xml.rels" ContentType="application/vnd.openxmlformats-package.relationships+xml"/>
  <Override PartName="/ppt/slideLayouts/_rels/slideLayout169.xml.rels" ContentType="application/vnd.openxmlformats-package.relationships+xml"/>
  <Override PartName="/ppt/slideLayouts/_rels/slideLayout170.xml.rels" ContentType="application/vnd.openxmlformats-package.relationships+xml"/>
  <Override PartName="/ppt/slideLayouts/_rels/slideLayout171.xml.rels" ContentType="application/vnd.openxmlformats-package.relationships+xml"/>
  <Override PartName="/ppt/slideLayouts/_rels/slideLayout172.xml.rels" ContentType="application/vnd.openxmlformats-package.relationships+xml"/>
  <Override PartName="/ppt/slideLayouts/_rels/slideLayout173.xml.rels" ContentType="application/vnd.openxmlformats-package.relationships+xml"/>
  <Override PartName="/ppt/slideLayouts/_rels/slideLayout174.xml.rels" ContentType="application/vnd.openxmlformats-package.relationships+xml"/>
  <Override PartName="/ppt/slideLayouts/_rels/slideLayout175.xml.rels" ContentType="application/vnd.openxmlformats-package.relationships+xml"/>
  <Override PartName="/ppt/slideLayouts/_rels/slideLayout176.xml.rels" ContentType="application/vnd.openxmlformats-package.relationships+xml"/>
  <Override PartName="/ppt/slideLayouts/_rels/slideLayout177.xml.rels" ContentType="application/vnd.openxmlformats-package.relationships+xml"/>
  <Override PartName="/ppt/slideLayouts/_rels/slideLayout178.xml.rels" ContentType="application/vnd.openxmlformats-package.relationships+xml"/>
  <Override PartName="/ppt/slideLayouts/_rels/slideLayout179.xml.rels" ContentType="application/vnd.openxmlformats-package.relationships+xml"/>
  <Override PartName="/ppt/slideLayouts/_rels/slideLayout180.xml.rels" ContentType="application/vnd.openxmlformats-package.relationships+xml"/>
  <Override PartName="/ppt/slideLayouts/_rels/slideLayout181.xml.rels" ContentType="application/vnd.openxmlformats-package.relationships+xml"/>
  <Override PartName="/ppt/slideLayouts/_rels/slideLayout182.xml.rels" ContentType="application/vnd.openxmlformats-package.relationships+xml"/>
  <Override PartName="/ppt/slideLayouts/_rels/slideLayout183.xml.rels" ContentType="application/vnd.openxmlformats-package.relationships+xml"/>
  <Override PartName="/ppt/slideLayouts/_rels/slideLayout184.xml.rels" ContentType="application/vnd.openxmlformats-package.relationships+xml"/>
  <Override PartName="/ppt/slideLayouts/_rels/slideLayout185.xml.rels" ContentType="application/vnd.openxmlformats-package.relationships+xml"/>
  <Override PartName="/ppt/slideLayouts/_rels/slideLayout186.xml.rels" ContentType="application/vnd.openxmlformats-package.relationships+xml"/>
  <Override PartName="/ppt/slideLayouts/_rels/slideLayout187.xml.rels" ContentType="application/vnd.openxmlformats-package.relationships+xml"/>
  <Override PartName="/ppt/slideLayouts/_rels/slideLayout188.xml.rels" ContentType="application/vnd.openxmlformats-package.relationships+xml"/>
  <Override PartName="/ppt/slideLayouts/_rels/slideLayout189.xml.rels" ContentType="application/vnd.openxmlformats-package.relationships+xml"/>
  <Override PartName="/ppt/slideLayouts/_rels/slideLayout190.xml.rels" ContentType="application/vnd.openxmlformats-package.relationships+xml"/>
  <Override PartName="/ppt/slideLayouts/_rels/slideLayout191.xml.rels" ContentType="application/vnd.openxmlformats-package.relationships+xml"/>
  <Override PartName="/ppt/slideLayouts/_rels/slideLayout192.xml.rels" ContentType="application/vnd.openxmlformats-package.relationships+xml"/>
  <Override PartName="/ppt/slideLayouts/_rels/slideLayout193.xml.rels" ContentType="application/vnd.openxmlformats-package.relationships+xml"/>
  <Override PartName="/ppt/slideLayouts/_rels/slideLayout194.xml.rels" ContentType="application/vnd.openxmlformats-package.relationships+xml"/>
  <Override PartName="/ppt/slideLayouts/_rels/slideLayout195.xml.rels" ContentType="application/vnd.openxmlformats-package.relationships+xml"/>
  <Override PartName="/ppt/slideLayouts/_rels/slideLayout196.xml.rels" ContentType="application/vnd.openxmlformats-package.relationships+xml"/>
  <Override PartName="/ppt/slideLayouts/_rels/slideLayout197.xml.rels" ContentType="application/vnd.openxmlformats-package.relationships+xml"/>
  <Override PartName="/ppt/slideLayouts/_rels/slideLayout198.xml.rels" ContentType="application/vnd.openxmlformats-package.relationships+xml"/>
  <Override PartName="/ppt/slideLayouts/_rels/slideLayout199.xml.rels" ContentType="application/vnd.openxmlformats-package.relationships+xml"/>
  <Override PartName="/ppt/slideLayouts/_rels/slideLayout209.xml.rels" ContentType="application/vnd.openxmlformats-package.relationships+xml"/>
  <Override PartName="/ppt/slideLayouts/_rels/slideLayout219.xml.rels" ContentType="application/vnd.openxmlformats-package.relationships+xml"/>
  <Override PartName="/ppt/slideLayouts/_rels/slideLayout229.xml.rels" ContentType="application/vnd.openxmlformats-package.relationships+xml"/>
  <Override PartName="/ppt/slideLayouts/_rels/slideLayout239.xml.rels" ContentType="application/vnd.openxmlformats-package.relationships+xml"/>
  <Override PartName="/ppt/slideLayouts/_rels/slideLayout240.xml.rels" ContentType="application/vnd.openxmlformats-package.relationships+xml"/>
  <Override PartName="/ppt/slideLayouts/_rels/slideLayout241.xml.rels" ContentType="application/vnd.openxmlformats-package.relationships+xml"/>
  <Override PartName="/ppt/slideLayouts/_rels/slideLayout242.xml.rels" ContentType="application/vnd.openxmlformats-package.relationships+xml"/>
  <Override PartName="/ppt/slideLayouts/_rels/slideLayout243.xml.rels" ContentType="application/vnd.openxmlformats-package.relationships+xml"/>
  <Override PartName="/ppt/slideLayouts/_rels/slideLayout244.xml.rels" ContentType="application/vnd.openxmlformats-package.relationships+xml"/>
  <Override PartName="/ppt/slideLayouts/_rels/slideLayout245.xml.rels" ContentType="application/vnd.openxmlformats-package.relationships+xml"/>
  <Override PartName="/ppt/slideLayouts/_rels/slideLayout246.xml.rels" ContentType="application/vnd.openxmlformats-package.relationships+xml"/>
  <Override PartName="/ppt/slideLayouts/_rels/slideLayout247.xml.rels" ContentType="application/vnd.openxmlformats-package.relationships+xml"/>
  <Override PartName="/ppt/slideLayouts/_rels/slideLayout248.xml.rels" ContentType="application/vnd.openxmlformats-package.relationships+xml"/>
  <Override PartName="/ppt/slideLayouts/_rels/slideLayout249.xml.rels" ContentType="application/vnd.openxmlformats-package.relationships+xml"/>
  <Override PartName="/ppt/slideLayouts/_rels/slideLayout250.xml.rels" ContentType="application/vnd.openxmlformats-package.relationships+xml"/>
  <Override PartName="/ppt/slideLayouts/_rels/slideLayout251.xml.rels" ContentType="application/vnd.openxmlformats-package.relationships+xml"/>
  <Override PartName="/ppt/slideLayouts/_rels/slideLayout252.xml.rels" ContentType="application/vnd.openxmlformats-package.relationships+xml"/>
  <Override PartName="/ppt/slideLayouts/_rels/slideLayout253.xml.rels" ContentType="application/vnd.openxmlformats-package.relationships+xml"/>
  <Override PartName="/ppt/slideLayouts/_rels/slideLayout254.xml.rels" ContentType="application/vnd.openxmlformats-package.relationships+xml"/>
  <Override PartName="/ppt/slideLayouts/_rels/slideLayout255.xml.rels" ContentType="application/vnd.openxmlformats-package.relationships+xml"/>
  <Override PartName="/ppt/slideLayouts/_rels/slideLayout256.xml.rels" ContentType="application/vnd.openxmlformats-package.relationships+xml"/>
  <Override PartName="/ppt/slideLayouts/_rels/slideLayout257.xml.rels" ContentType="application/vnd.openxmlformats-package.relationships+xml"/>
  <Override PartName="/ppt/slideLayouts/_rels/slideLayout258.xml.rels" ContentType="application/vnd.openxmlformats-package.relationships+xml"/>
  <Override PartName="/ppt/slideLayouts/_rels/slideLayout259.xml.rels" ContentType="application/vnd.openxmlformats-package.relationships+xml"/>
  <Override PartName="/ppt/slideLayouts/_rels/slideLayout260.xml.rels" ContentType="application/vnd.openxmlformats-package.relationships+xml"/>
  <Override PartName="/ppt/slideLayouts/_rels/slideLayout261.xml.rels" ContentType="application/vnd.openxmlformats-package.relationships+xml"/>
  <Override PartName="/ppt/slideLayouts/_rels/slideLayout262.xml.rels" ContentType="application/vnd.openxmlformats-package.relationships+xml"/>
  <Override PartName="/ppt/slideLayouts/_rels/slideLayout263.xml.rels" ContentType="application/vnd.openxmlformats-package.relationships+xml"/>
  <Override PartName="/ppt/slideLayouts/_rels/slideLayout264.xml.rels" ContentType="application/vnd.openxmlformats-package.relationships+xml"/>
  <Override PartName="/ppt/slideLayouts/_rels/slideLayout265.xml.rels" ContentType="application/vnd.openxmlformats-package.relationships+xml"/>
  <Override PartName="/ppt/slideLayouts/_rels/slideLayout266.xml.rels" ContentType="application/vnd.openxmlformats-package.relationships+xml"/>
  <Override PartName="/ppt/slideLayouts/_rels/slideLayout267.xml.rels" ContentType="application/vnd.openxmlformats-package.relationships+xml"/>
  <Override PartName="/ppt/slideLayouts/_rels/slideLayout268.xml.rels" ContentType="application/vnd.openxmlformats-package.relationships+xml"/>
  <Override PartName="/ppt/slideLayouts/_rels/slideLayout269.xml.rels" ContentType="application/vnd.openxmlformats-package.relationships+xml"/>
  <Override PartName="/ppt/slideLayouts/_rels/slideLayout270.xml.rels" ContentType="application/vnd.openxmlformats-package.relationships+xml"/>
  <Override PartName="/ppt/slideLayouts/_rels/slideLayout271.xml.rels" ContentType="application/vnd.openxmlformats-package.relationships+xml"/>
  <Override PartName="/ppt/slideLayouts/_rels/slideLayout272.xml.rels" ContentType="application/vnd.openxmlformats-package.relationships+xml"/>
  <Override PartName="/ppt/slideLayouts/_rels/slideLayout273.xml.rels" ContentType="application/vnd.openxmlformats-package.relationships+xml"/>
  <Override PartName="/ppt/slideLayouts/_rels/slideLayout274.xml.rels" ContentType="application/vnd.openxmlformats-package.relationships+xml"/>
  <Override PartName="/ppt/slideLayouts/_rels/slideLayout275.xml.rels" ContentType="application/vnd.openxmlformats-package.relationships+xml"/>
  <Override PartName="/ppt/slideLayouts/_rels/slideLayout276.xml.rels" ContentType="application/vnd.openxmlformats-package.relationships+xml"/>
  <Override PartName="/ppt/slideLayouts/_rels/slideLayout277.xml.rels" ContentType="application/vnd.openxmlformats-package.relationships+xml"/>
  <Override PartName="/ppt/slideLayouts/_rels/slideLayout278.xml.rels" ContentType="application/vnd.openxmlformats-package.relationships+xml"/>
  <Override PartName="/ppt/slideLayouts/_rels/slideLayout279.xml.rels" ContentType="application/vnd.openxmlformats-package.relationships+xml"/>
  <Override PartName="/ppt/slideLayouts/_rels/slideLayout280.xml.rels" ContentType="application/vnd.openxmlformats-package.relationships+xml"/>
  <Override PartName="/ppt/slideLayouts/_rels/slideLayout281.xml.rels" ContentType="application/vnd.openxmlformats-package.relationships+xml"/>
  <Override PartName="/ppt/slideLayouts/_rels/slideLayout282.xml.rels" ContentType="application/vnd.openxmlformats-package.relationships+xml"/>
  <Override PartName="/ppt/slideLayouts/_rels/slideLayout283.xml.rels" ContentType="application/vnd.openxmlformats-package.relationships+xml"/>
  <Override PartName="/ppt/slideLayouts/_rels/slideLayout284.xml.rels" ContentType="application/vnd.openxmlformats-package.relationships+xml"/>
  <Override PartName="/ppt/slideLayouts/_rels/slideLayout285.xml.rels" ContentType="application/vnd.openxmlformats-package.relationships+xml"/>
  <Override PartName="/ppt/slideLayouts/_rels/slideLayout286.xml.rels" ContentType="application/vnd.openxmlformats-package.relationships+xml"/>
  <Override PartName="/ppt/slideLayouts/_rels/slideLayout287.xml.rels" ContentType="application/vnd.openxmlformats-package.relationships+xml"/>
  <Override PartName="/ppt/slideLayouts/_rels/slideLayout288.xml.rels" ContentType="application/vnd.openxmlformats-package.relationships+xml"/>
  <Override PartName="/ppt/slideLayouts/slideLayout149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media/image9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28.png" ContentType="image/png"/>
  <Override PartName="/ppt/media/image29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6.png" ContentType="image/png"/>
  <Override PartName="/ppt/media/image37.png" ContentType="image/png"/>
  <Override PartName="/ppt/media/image38.png" ContentType="image/png"/>
  <Override PartName="/ppt/media/image39.png" ContentType="image/png"/>
  <Override PartName="/ppt/media/image40.png" ContentType="image/png"/>
  <Override PartName="/ppt/media/image41.png" ContentType="image/png"/>
  <Override PartName="/ppt/media/image42.png" ContentType="image/png"/>
  <Override PartName="/ppt/media/image43.png" ContentType="image/png"/>
  <Override PartName="/ppt/media/image44.png" ContentType="image/png"/>
  <Override PartName="/ppt/media/image45.png" ContentType="image/png"/>
  <Override PartName="/ppt/media/image46.png" ContentType="image/png"/>
  <Override PartName="/ppt/media/image47.png" ContentType="image/png"/>
  <Override PartName="/ppt/media/image48.png" ContentType="image/pn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_rels/slide53.xml.rels" ContentType="application/vnd.openxmlformats-package.relationships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50.xml.rels" ContentType="application/vnd.openxmlformats-package.relationships+xml"/>
  <Override PartName="/ppt/slides/_rels/slide6.xml.rels" ContentType="application/vnd.openxmlformats-package.relationships+xml"/>
  <Override PartName="/ppt/slides/_rels/slide51.xml.rels" ContentType="application/vnd.openxmlformats-package.relationships+xml"/>
  <Override PartName="/ppt/slides/_rels/slide7.xml.rels" ContentType="application/vnd.openxmlformats-package.relationships+xml"/>
  <Override PartName="/ppt/slides/_rels/slide52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slides/_rels/slide54.xml.rels" ContentType="application/vnd.openxmlformats-package.relationships+xml"/>
  <Override PartName="/ppt/slides/_rels/slide55.xml.rels" ContentType="application/vnd.openxmlformats-package.relationships+xml"/>
  <Override PartName="/ppt/slides/_rels/slide56.xml.rels" ContentType="application/vnd.openxmlformats-package.relationships+xml"/>
  <Override PartName="/ppt/slides/_rels/slide57.xml.rels" ContentType="application/vnd.openxmlformats-package.relationships+xml"/>
  <Override PartName="/ppt/slides/_rels/slide58.xml.rels" ContentType="application/vnd.openxmlformats-package.relationships+xml"/>
  <Override PartName="/ppt/slides/_rels/slide59.xml.rels" ContentType="application/vnd.openxmlformats-package.relationships+xml"/>
  <Override PartName="/ppt/slides/_rels/slide60.xml.rels" ContentType="application/vnd.openxmlformats-package.relationships+xml"/>
  <Override PartName="/ppt/slides/_rels/slide61.xml.rels" ContentType="application/vnd.openxmlformats-package.relationships+xml"/>
  <Override PartName="/ppt/slides/_rels/slide62.xml.rels" ContentType="application/vnd.openxmlformats-package.relationships+xml"/>
  <Override PartName="/ppt/slides/_rels/slide63.xml.rels" ContentType="application/vnd.openxmlformats-package.relationships+xml"/>
  <Override PartName="/ppt/slides/_rels/slide64.xml.rels" ContentType="application/vnd.openxmlformats-package.relationships+xml"/>
  <Override PartName="/ppt/slides/_rels/slide65.xml.rels" ContentType="application/vnd.openxmlformats-package.relationships+xml"/>
  <Override PartName="/ppt/slides/_rels/slide66.xml.rels" ContentType="application/vnd.openxmlformats-package.relationships+xml"/>
  <Override PartName="/ppt/slides/_rels/slide67.xml.rels" ContentType="application/vnd.openxmlformats-package.relationships+xml"/>
  <Override PartName="/ppt/slides/_rels/slide68.xml.rels" ContentType="application/vnd.openxmlformats-package.relationships+xml"/>
  <Override PartName="/ppt/slides/_rels/slide69.xml.rels" ContentType="application/vnd.openxmlformats-package.relationships+xml"/>
  <Override PartName="/ppt/slides/_rels/slide70.xml.rels" ContentType="application/vnd.openxmlformats-package.relationships+xml"/>
  <Override PartName="/ppt/slides/_rels/slide71.xml.rels" ContentType="application/vnd.openxmlformats-package.relationships+xml"/>
  <Override PartName="/ppt/slides/_rels/slide72.xml.rels" ContentType="application/vnd.openxmlformats-package.relationships+xml"/>
  <Override PartName="/ppt/slides/_rels/slide73.xml.rels" ContentType="application/vnd.openxmlformats-package.relationships+xml"/>
  <Override PartName="/ppt/slides/_rels/slide74.xml.rels" ContentType="application/vnd.openxmlformats-package.relationships+xml"/>
  <Override PartName="/ppt/slides/_rels/slide75.xml.rels" ContentType="application/vnd.openxmlformats-package.relationships+xml"/>
  <Override PartName="/ppt/slides/_rels/slide76.xml.rels" ContentType="application/vnd.openxmlformats-package.relationships+xml"/>
  <Override PartName="/ppt/slides/_rels/slide77.xml.rels" ContentType="application/vnd.openxmlformats-package.relationships+xml"/>
  <Override PartName="/ppt/slides/_rels/slide78.xml.rels" ContentType="application/vnd.openxmlformats-package.relationships+xml"/>
  <Override PartName="/ppt/slides/_rels/slide79.xml.rels" ContentType="application/vnd.openxmlformats-package.relationships+xml"/>
  <Override PartName="/ppt/slides/_rels/slide80.xml.rels" ContentType="application/vnd.openxmlformats-package.relationships+xml"/>
  <Override PartName="/ppt/slides/_rels/slide81.xml.rels" ContentType="application/vnd.openxmlformats-package.relationships+xml"/>
  <Override PartName="/ppt/slides/_rels/slide82.xml.rels" ContentType="application/vnd.openxmlformats-package.relationships+xml"/>
  <Override PartName="/ppt/slides/_rels/slide83.xml.rels" ContentType="application/vnd.openxmlformats-package.relationships+xml"/>
  <Override PartName="/ppt/slides/_rels/slide84.xml.rels" ContentType="application/vnd.openxmlformats-package.relationships+xml"/>
  <Override PartName="/ppt/slides/_rels/slide85.xml.rels" ContentType="application/vnd.openxmlformats-package.relationships+xml"/>
  <Override PartName="/ppt/slides/_rels/slide86.xml.rels" ContentType="application/vnd.openxmlformats-package.relationships+xml"/>
  <Override PartName="/ppt/slides/_rels/slide87.xml.rels" ContentType="application/vnd.openxmlformats-package.relationships+xml"/>
  <Override PartName="/ppt/slides/_rels/slide88.xml.rels" ContentType="application/vnd.openxmlformats-package.relationships+xml"/>
  <Override PartName="/ppt/slides/_rels/slide89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  <p:sldMasterId id="2147483765" r:id="rId11"/>
    <p:sldMasterId id="2147483778" r:id="rId12"/>
    <p:sldMasterId id="2147483791" r:id="rId13"/>
    <p:sldMasterId id="2147483804" r:id="rId14"/>
    <p:sldMasterId id="2147483817" r:id="rId15"/>
    <p:sldMasterId id="2147483830" r:id="rId16"/>
    <p:sldMasterId id="2147483843" r:id="rId17"/>
    <p:sldMasterId id="2147483856" r:id="rId18"/>
    <p:sldMasterId id="2147483869" r:id="rId19"/>
    <p:sldMasterId id="2147483882" r:id="rId20"/>
    <p:sldMasterId id="2147483895" r:id="rId21"/>
    <p:sldMasterId id="2147483908" r:id="rId22"/>
    <p:sldMasterId id="2147483921" r:id="rId23"/>
    <p:sldMasterId id="2147483934" r:id="rId24"/>
    <p:sldMasterId id="2147483947" r:id="rId25"/>
  </p:sldMasterIdLst>
  <p:notesMasterIdLst>
    <p:notesMasterId r:id="rId26"/>
  </p:notesMasterIdLst>
  <p:sldIdLst>
    <p:sldId id="256" r:id="rId27"/>
    <p:sldId id="257" r:id="rId28"/>
    <p:sldId id="258" r:id="rId29"/>
    <p:sldId id="259" r:id="rId30"/>
    <p:sldId id="260" r:id="rId31"/>
    <p:sldId id="261" r:id="rId32"/>
    <p:sldId id="262" r:id="rId33"/>
    <p:sldId id="263" r:id="rId34"/>
    <p:sldId id="264" r:id="rId35"/>
    <p:sldId id="265" r:id="rId36"/>
    <p:sldId id="266" r:id="rId37"/>
    <p:sldId id="267" r:id="rId38"/>
    <p:sldId id="268" r:id="rId39"/>
    <p:sldId id="269" r:id="rId40"/>
    <p:sldId id="270" r:id="rId41"/>
    <p:sldId id="271" r:id="rId42"/>
    <p:sldId id="272" r:id="rId43"/>
    <p:sldId id="273" r:id="rId44"/>
    <p:sldId id="274" r:id="rId45"/>
    <p:sldId id="275" r:id="rId46"/>
    <p:sldId id="276" r:id="rId47"/>
    <p:sldId id="277" r:id="rId48"/>
    <p:sldId id="278" r:id="rId49"/>
    <p:sldId id="279" r:id="rId50"/>
    <p:sldId id="280" r:id="rId51"/>
    <p:sldId id="281" r:id="rId52"/>
    <p:sldId id="282" r:id="rId53"/>
    <p:sldId id="283" r:id="rId54"/>
    <p:sldId id="284" r:id="rId55"/>
    <p:sldId id="285" r:id="rId56"/>
    <p:sldId id="286" r:id="rId57"/>
    <p:sldId id="287" r:id="rId58"/>
    <p:sldId id="288" r:id="rId59"/>
    <p:sldId id="289" r:id="rId60"/>
    <p:sldId id="290" r:id="rId61"/>
    <p:sldId id="291" r:id="rId62"/>
    <p:sldId id="292" r:id="rId63"/>
    <p:sldId id="293" r:id="rId64"/>
    <p:sldId id="294" r:id="rId65"/>
    <p:sldId id="295" r:id="rId66"/>
    <p:sldId id="296" r:id="rId67"/>
    <p:sldId id="297" r:id="rId68"/>
    <p:sldId id="298" r:id="rId69"/>
    <p:sldId id="299" r:id="rId70"/>
    <p:sldId id="300" r:id="rId71"/>
    <p:sldId id="301" r:id="rId72"/>
    <p:sldId id="302" r:id="rId73"/>
    <p:sldId id="303" r:id="rId74"/>
    <p:sldId id="304" r:id="rId75"/>
    <p:sldId id="305" r:id="rId76"/>
    <p:sldId id="306" r:id="rId77"/>
    <p:sldId id="307" r:id="rId78"/>
    <p:sldId id="308" r:id="rId79"/>
    <p:sldId id="309" r:id="rId80"/>
    <p:sldId id="310" r:id="rId81"/>
    <p:sldId id="311" r:id="rId82"/>
    <p:sldId id="312" r:id="rId83"/>
    <p:sldId id="313" r:id="rId84"/>
    <p:sldId id="314" r:id="rId85"/>
    <p:sldId id="315" r:id="rId86"/>
    <p:sldId id="316" r:id="rId87"/>
    <p:sldId id="317" r:id="rId88"/>
    <p:sldId id="318" r:id="rId89"/>
    <p:sldId id="319" r:id="rId90"/>
    <p:sldId id="320" r:id="rId91"/>
    <p:sldId id="321" r:id="rId92"/>
    <p:sldId id="322" r:id="rId93"/>
    <p:sldId id="323" r:id="rId94"/>
    <p:sldId id="324" r:id="rId95"/>
    <p:sldId id="325" r:id="rId96"/>
    <p:sldId id="326" r:id="rId97"/>
    <p:sldId id="327" r:id="rId98"/>
    <p:sldId id="328" r:id="rId99"/>
    <p:sldId id="329" r:id="rId100"/>
    <p:sldId id="330" r:id="rId101"/>
    <p:sldId id="331" r:id="rId102"/>
    <p:sldId id="332" r:id="rId103"/>
    <p:sldId id="333" r:id="rId104"/>
    <p:sldId id="334" r:id="rId105"/>
    <p:sldId id="335" r:id="rId106"/>
    <p:sldId id="336" r:id="rId107"/>
    <p:sldId id="337" r:id="rId108"/>
    <p:sldId id="338" r:id="rId109"/>
    <p:sldId id="339" r:id="rId110"/>
    <p:sldId id="340" r:id="rId111"/>
    <p:sldId id="341" r:id="rId112"/>
    <p:sldId id="342" r:id="rId113"/>
    <p:sldId id="343" r:id="rId114"/>
    <p:sldId id="344" r:id="rId115"/>
  </p:sldIdLst>
  <p:sldSz cx="9144000" cy="5145087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Master" Target="slideMasters/slideMaster18.xml"/><Relationship Id="rId20" Type="http://schemas.openxmlformats.org/officeDocument/2006/relationships/slideMaster" Target="slideMasters/slideMaster19.xml"/><Relationship Id="rId21" Type="http://schemas.openxmlformats.org/officeDocument/2006/relationships/slideMaster" Target="slideMasters/slideMaster20.xml"/><Relationship Id="rId22" Type="http://schemas.openxmlformats.org/officeDocument/2006/relationships/slideMaster" Target="slideMasters/slideMaster21.xml"/><Relationship Id="rId23" Type="http://schemas.openxmlformats.org/officeDocument/2006/relationships/slideMaster" Target="slideMasters/slideMaster22.xml"/><Relationship Id="rId24" Type="http://schemas.openxmlformats.org/officeDocument/2006/relationships/slideMaster" Target="slideMasters/slideMaster23.xml"/><Relationship Id="rId25" Type="http://schemas.openxmlformats.org/officeDocument/2006/relationships/slideMaster" Target="slideMasters/slideMaster24.xml"/><Relationship Id="rId26" Type="http://schemas.openxmlformats.org/officeDocument/2006/relationships/notesMaster" Target="notesMasters/notesMaster1.xml"/><Relationship Id="rId27" Type="http://schemas.openxmlformats.org/officeDocument/2006/relationships/slide" Target="slides/slide1.xml"/><Relationship Id="rId28" Type="http://schemas.openxmlformats.org/officeDocument/2006/relationships/slide" Target="slides/slide2.xml"/><Relationship Id="rId29" Type="http://schemas.openxmlformats.org/officeDocument/2006/relationships/slide" Target="slides/slide3.xml"/><Relationship Id="rId30" Type="http://schemas.openxmlformats.org/officeDocument/2006/relationships/slide" Target="slides/slide4.xml"/><Relationship Id="rId31" Type="http://schemas.openxmlformats.org/officeDocument/2006/relationships/slide" Target="slides/slide5.xml"/><Relationship Id="rId32" Type="http://schemas.openxmlformats.org/officeDocument/2006/relationships/slide" Target="slides/slide6.xml"/><Relationship Id="rId33" Type="http://schemas.openxmlformats.org/officeDocument/2006/relationships/slide" Target="slides/slide7.xml"/><Relationship Id="rId34" Type="http://schemas.openxmlformats.org/officeDocument/2006/relationships/slide" Target="slides/slide8.xml"/><Relationship Id="rId35" Type="http://schemas.openxmlformats.org/officeDocument/2006/relationships/slide" Target="slides/slide9.xml"/><Relationship Id="rId36" Type="http://schemas.openxmlformats.org/officeDocument/2006/relationships/slide" Target="slides/slide10.xml"/><Relationship Id="rId37" Type="http://schemas.openxmlformats.org/officeDocument/2006/relationships/slide" Target="slides/slide11.xml"/><Relationship Id="rId38" Type="http://schemas.openxmlformats.org/officeDocument/2006/relationships/slide" Target="slides/slide12.xml"/><Relationship Id="rId39" Type="http://schemas.openxmlformats.org/officeDocument/2006/relationships/slide" Target="slides/slide13.xml"/><Relationship Id="rId40" Type="http://schemas.openxmlformats.org/officeDocument/2006/relationships/slide" Target="slides/slide14.xml"/><Relationship Id="rId41" Type="http://schemas.openxmlformats.org/officeDocument/2006/relationships/slide" Target="slides/slide15.xml"/><Relationship Id="rId42" Type="http://schemas.openxmlformats.org/officeDocument/2006/relationships/slide" Target="slides/slide16.xml"/><Relationship Id="rId43" Type="http://schemas.openxmlformats.org/officeDocument/2006/relationships/slide" Target="slides/slide17.xml"/><Relationship Id="rId44" Type="http://schemas.openxmlformats.org/officeDocument/2006/relationships/slide" Target="slides/slide18.xml"/><Relationship Id="rId45" Type="http://schemas.openxmlformats.org/officeDocument/2006/relationships/slide" Target="slides/slide19.xml"/><Relationship Id="rId46" Type="http://schemas.openxmlformats.org/officeDocument/2006/relationships/slide" Target="slides/slide20.xml"/><Relationship Id="rId47" Type="http://schemas.openxmlformats.org/officeDocument/2006/relationships/slide" Target="slides/slide21.xml"/><Relationship Id="rId48" Type="http://schemas.openxmlformats.org/officeDocument/2006/relationships/slide" Target="slides/slide22.xml"/><Relationship Id="rId49" Type="http://schemas.openxmlformats.org/officeDocument/2006/relationships/slide" Target="slides/slide23.xml"/><Relationship Id="rId50" Type="http://schemas.openxmlformats.org/officeDocument/2006/relationships/slide" Target="slides/slide24.xml"/><Relationship Id="rId51" Type="http://schemas.openxmlformats.org/officeDocument/2006/relationships/slide" Target="slides/slide25.xml"/><Relationship Id="rId52" Type="http://schemas.openxmlformats.org/officeDocument/2006/relationships/slide" Target="slides/slide26.xml"/><Relationship Id="rId53" Type="http://schemas.openxmlformats.org/officeDocument/2006/relationships/slide" Target="slides/slide27.xml"/><Relationship Id="rId54" Type="http://schemas.openxmlformats.org/officeDocument/2006/relationships/slide" Target="slides/slide28.xml"/><Relationship Id="rId55" Type="http://schemas.openxmlformats.org/officeDocument/2006/relationships/slide" Target="slides/slide29.xml"/><Relationship Id="rId56" Type="http://schemas.openxmlformats.org/officeDocument/2006/relationships/slide" Target="slides/slide30.xml"/><Relationship Id="rId57" Type="http://schemas.openxmlformats.org/officeDocument/2006/relationships/slide" Target="slides/slide31.xml"/><Relationship Id="rId58" Type="http://schemas.openxmlformats.org/officeDocument/2006/relationships/slide" Target="slides/slide32.xml"/><Relationship Id="rId59" Type="http://schemas.openxmlformats.org/officeDocument/2006/relationships/slide" Target="slides/slide33.xml"/><Relationship Id="rId60" Type="http://schemas.openxmlformats.org/officeDocument/2006/relationships/slide" Target="slides/slide34.xml"/><Relationship Id="rId61" Type="http://schemas.openxmlformats.org/officeDocument/2006/relationships/slide" Target="slides/slide35.xml"/><Relationship Id="rId62" Type="http://schemas.openxmlformats.org/officeDocument/2006/relationships/slide" Target="slides/slide36.xml"/><Relationship Id="rId63" Type="http://schemas.openxmlformats.org/officeDocument/2006/relationships/slide" Target="slides/slide37.xml"/><Relationship Id="rId64" Type="http://schemas.openxmlformats.org/officeDocument/2006/relationships/slide" Target="slides/slide38.xml"/><Relationship Id="rId65" Type="http://schemas.openxmlformats.org/officeDocument/2006/relationships/slide" Target="slides/slide39.xml"/><Relationship Id="rId66" Type="http://schemas.openxmlformats.org/officeDocument/2006/relationships/slide" Target="slides/slide40.xml"/><Relationship Id="rId67" Type="http://schemas.openxmlformats.org/officeDocument/2006/relationships/slide" Target="slides/slide41.xml"/><Relationship Id="rId68" Type="http://schemas.openxmlformats.org/officeDocument/2006/relationships/slide" Target="slides/slide42.xml"/><Relationship Id="rId69" Type="http://schemas.openxmlformats.org/officeDocument/2006/relationships/slide" Target="slides/slide43.xml"/><Relationship Id="rId70" Type="http://schemas.openxmlformats.org/officeDocument/2006/relationships/slide" Target="slides/slide44.xml"/><Relationship Id="rId71" Type="http://schemas.openxmlformats.org/officeDocument/2006/relationships/slide" Target="slides/slide45.xml"/><Relationship Id="rId72" Type="http://schemas.openxmlformats.org/officeDocument/2006/relationships/slide" Target="slides/slide46.xml"/><Relationship Id="rId73" Type="http://schemas.openxmlformats.org/officeDocument/2006/relationships/slide" Target="slides/slide47.xml"/><Relationship Id="rId74" Type="http://schemas.openxmlformats.org/officeDocument/2006/relationships/slide" Target="slides/slide48.xml"/><Relationship Id="rId75" Type="http://schemas.openxmlformats.org/officeDocument/2006/relationships/slide" Target="slides/slide49.xml"/><Relationship Id="rId76" Type="http://schemas.openxmlformats.org/officeDocument/2006/relationships/slide" Target="slides/slide50.xml"/><Relationship Id="rId77" Type="http://schemas.openxmlformats.org/officeDocument/2006/relationships/slide" Target="slides/slide51.xml"/><Relationship Id="rId78" Type="http://schemas.openxmlformats.org/officeDocument/2006/relationships/slide" Target="slides/slide52.xml"/><Relationship Id="rId79" Type="http://schemas.openxmlformats.org/officeDocument/2006/relationships/slide" Target="slides/slide53.xml"/><Relationship Id="rId80" Type="http://schemas.openxmlformats.org/officeDocument/2006/relationships/slide" Target="slides/slide54.xml"/><Relationship Id="rId81" Type="http://schemas.openxmlformats.org/officeDocument/2006/relationships/slide" Target="slides/slide55.xml"/><Relationship Id="rId82" Type="http://schemas.openxmlformats.org/officeDocument/2006/relationships/slide" Target="slides/slide56.xml"/><Relationship Id="rId83" Type="http://schemas.openxmlformats.org/officeDocument/2006/relationships/slide" Target="slides/slide57.xml"/><Relationship Id="rId84" Type="http://schemas.openxmlformats.org/officeDocument/2006/relationships/slide" Target="slides/slide58.xml"/><Relationship Id="rId85" Type="http://schemas.openxmlformats.org/officeDocument/2006/relationships/slide" Target="slides/slide59.xml"/><Relationship Id="rId86" Type="http://schemas.openxmlformats.org/officeDocument/2006/relationships/slide" Target="slides/slide60.xml"/><Relationship Id="rId87" Type="http://schemas.openxmlformats.org/officeDocument/2006/relationships/slide" Target="slides/slide61.xml"/><Relationship Id="rId88" Type="http://schemas.openxmlformats.org/officeDocument/2006/relationships/slide" Target="slides/slide62.xml"/><Relationship Id="rId89" Type="http://schemas.openxmlformats.org/officeDocument/2006/relationships/slide" Target="slides/slide63.xml"/><Relationship Id="rId90" Type="http://schemas.openxmlformats.org/officeDocument/2006/relationships/slide" Target="slides/slide64.xml"/><Relationship Id="rId91" Type="http://schemas.openxmlformats.org/officeDocument/2006/relationships/slide" Target="slides/slide65.xml"/><Relationship Id="rId92" Type="http://schemas.openxmlformats.org/officeDocument/2006/relationships/slide" Target="slides/slide66.xml"/><Relationship Id="rId93" Type="http://schemas.openxmlformats.org/officeDocument/2006/relationships/slide" Target="slides/slide67.xml"/><Relationship Id="rId94" Type="http://schemas.openxmlformats.org/officeDocument/2006/relationships/slide" Target="slides/slide68.xml"/><Relationship Id="rId95" Type="http://schemas.openxmlformats.org/officeDocument/2006/relationships/slide" Target="slides/slide69.xml"/><Relationship Id="rId96" Type="http://schemas.openxmlformats.org/officeDocument/2006/relationships/slide" Target="slides/slide70.xml"/><Relationship Id="rId97" Type="http://schemas.openxmlformats.org/officeDocument/2006/relationships/slide" Target="slides/slide71.xml"/><Relationship Id="rId98" Type="http://schemas.openxmlformats.org/officeDocument/2006/relationships/slide" Target="slides/slide72.xml"/><Relationship Id="rId99" Type="http://schemas.openxmlformats.org/officeDocument/2006/relationships/slide" Target="slides/slide73.xml"/><Relationship Id="rId100" Type="http://schemas.openxmlformats.org/officeDocument/2006/relationships/slide" Target="slides/slide74.xml"/><Relationship Id="rId101" Type="http://schemas.openxmlformats.org/officeDocument/2006/relationships/slide" Target="slides/slide75.xml"/><Relationship Id="rId102" Type="http://schemas.openxmlformats.org/officeDocument/2006/relationships/slide" Target="slides/slide76.xml"/><Relationship Id="rId103" Type="http://schemas.openxmlformats.org/officeDocument/2006/relationships/slide" Target="slides/slide77.xml"/><Relationship Id="rId104" Type="http://schemas.openxmlformats.org/officeDocument/2006/relationships/slide" Target="slides/slide78.xml"/><Relationship Id="rId105" Type="http://schemas.openxmlformats.org/officeDocument/2006/relationships/slide" Target="slides/slide79.xml"/><Relationship Id="rId106" Type="http://schemas.openxmlformats.org/officeDocument/2006/relationships/slide" Target="slides/slide80.xml"/><Relationship Id="rId107" Type="http://schemas.openxmlformats.org/officeDocument/2006/relationships/slide" Target="slides/slide81.xml"/><Relationship Id="rId108" Type="http://schemas.openxmlformats.org/officeDocument/2006/relationships/slide" Target="slides/slide82.xml"/><Relationship Id="rId109" Type="http://schemas.openxmlformats.org/officeDocument/2006/relationships/slide" Target="slides/slide83.xml"/><Relationship Id="rId110" Type="http://schemas.openxmlformats.org/officeDocument/2006/relationships/slide" Target="slides/slide84.xml"/><Relationship Id="rId111" Type="http://schemas.openxmlformats.org/officeDocument/2006/relationships/slide" Target="slides/slide85.xml"/><Relationship Id="rId112" Type="http://schemas.openxmlformats.org/officeDocument/2006/relationships/slide" Target="slides/slide86.xml"/><Relationship Id="rId113" Type="http://schemas.openxmlformats.org/officeDocument/2006/relationships/slide" Target="slides/slide87.xml"/><Relationship Id="rId114" Type="http://schemas.openxmlformats.org/officeDocument/2006/relationships/slide" Target="slides/slide88.xml"/><Relationship Id="rId115" Type="http://schemas.openxmlformats.org/officeDocument/2006/relationships/slide" Target="slides/slide89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5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26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27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28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6FAEFDD0-214A-4453-881A-8755D82967D0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
</Relationships>
</file>

<file path=ppt/notesSlides/_rels/notesSlide31.xml.rels><?xml version="1.0" encoding="UTF-8"?>
<Relationships xmlns="http://schemas.openxmlformats.org/package/2006/relationships"><Relationship Id="rId1" Type="http://schemas.openxmlformats.org/officeDocument/2006/relationships/slide" Target="../slides/slide31.xml"/><Relationship Id="rId2" Type="http://schemas.openxmlformats.org/officeDocument/2006/relationships/notesMaster" Target="../notesMasters/notesMaster1.xml"/>
</Relationships>
</file>

<file path=ppt/notesSlides/_rels/notesSlide32.xml.rels><?xml version="1.0" encoding="UTF-8"?>
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
</Relationships>
</file>

<file path=ppt/notesSlides/_rels/notesSlide33.xml.rels><?xml version="1.0" encoding="UTF-8"?>
<Relationships xmlns="http://schemas.openxmlformats.org/package/2006/relationships"><Relationship Id="rId1" Type="http://schemas.openxmlformats.org/officeDocument/2006/relationships/slide" Target="../slides/slide33.xml"/><Relationship Id="rId2" Type="http://schemas.openxmlformats.org/officeDocument/2006/relationships/notesMaster" Target="../notesMasters/notesMaster1.xml"/>
</Relationships>
</file>

<file path=ppt/notesSlides/_rels/notesSlide34.xml.rels><?xml version="1.0" encoding="UTF-8"?>
<Relationships xmlns="http://schemas.openxmlformats.org/package/2006/relationships"><Relationship Id="rId1" Type="http://schemas.openxmlformats.org/officeDocument/2006/relationships/slide" Target="../slides/slide34.xml"/><Relationship Id="rId2" Type="http://schemas.openxmlformats.org/officeDocument/2006/relationships/notesMaster" Target="../notesMasters/notesMaster1.xml"/>
</Relationships>
</file>

<file path=ppt/notesSlides/_rels/notesSlide35.xml.rels><?xml version="1.0" encoding="UTF-8"?>
<Relationships xmlns="http://schemas.openxmlformats.org/package/2006/relationships"><Relationship Id="rId1" Type="http://schemas.openxmlformats.org/officeDocument/2006/relationships/slide" Target="../slides/slide35.xml"/><Relationship Id="rId2" Type="http://schemas.openxmlformats.org/officeDocument/2006/relationships/notesMaster" Target="../notesMasters/notesMaster1.xml"/>
</Relationships>
</file>

<file path=ppt/notesSlides/_rels/notesSlide36.xml.rels><?xml version="1.0" encoding="UTF-8"?>
<Relationships xmlns="http://schemas.openxmlformats.org/package/2006/relationships"><Relationship Id="rId1" Type="http://schemas.openxmlformats.org/officeDocument/2006/relationships/slide" Target="../slides/slide36.xml"/><Relationship Id="rId2" Type="http://schemas.openxmlformats.org/officeDocument/2006/relationships/notesMaster" Target="../notesMasters/notesMaster1.xml"/>
</Relationships>
</file>

<file path=ppt/notesSlides/_rels/notesSlide37.xml.rels><?xml version="1.0" encoding="UTF-8"?>
<Relationships xmlns="http://schemas.openxmlformats.org/package/2006/relationships"><Relationship Id="rId1" Type="http://schemas.openxmlformats.org/officeDocument/2006/relationships/slide" Target="../slides/slide37.xml"/><Relationship Id="rId2" Type="http://schemas.openxmlformats.org/officeDocument/2006/relationships/notesMaster" Target="../notesMasters/notesMaster1.xml"/>
</Relationships>
</file>

<file path=ppt/notesSlides/_rels/notesSlide38.xml.rels><?xml version="1.0" encoding="UTF-8"?>
<Relationships xmlns="http://schemas.openxmlformats.org/package/2006/relationships"><Relationship Id="rId1" Type="http://schemas.openxmlformats.org/officeDocument/2006/relationships/slide" Target="../slides/slide38.xml"/><Relationship Id="rId2" Type="http://schemas.openxmlformats.org/officeDocument/2006/relationships/notesMaster" Target="../notesMasters/notesMaster1.xml"/>
</Relationships>
</file>

<file path=ppt/notesSlides/_rels/notesSlide39.xml.rels><?xml version="1.0" encoding="UTF-8"?>
<Relationships xmlns="http://schemas.openxmlformats.org/package/2006/relationships"><Relationship Id="rId1" Type="http://schemas.openxmlformats.org/officeDocument/2006/relationships/slide" Target="../slides/slide39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40.xml.rels><?xml version="1.0" encoding="UTF-8"?>
<Relationships xmlns="http://schemas.openxmlformats.org/package/2006/relationships"><Relationship Id="rId1" Type="http://schemas.openxmlformats.org/officeDocument/2006/relationships/slide" Target="../slides/slide40.xml"/><Relationship Id="rId2" Type="http://schemas.openxmlformats.org/officeDocument/2006/relationships/notesMaster" Target="../notesMasters/notesMaster1.xml"/>
</Relationships>
</file>

<file path=ppt/notesSlides/_rels/notesSlide41.xml.rels><?xml version="1.0" encoding="UTF-8"?>
<Relationships xmlns="http://schemas.openxmlformats.org/package/2006/relationships"><Relationship Id="rId1" Type="http://schemas.openxmlformats.org/officeDocument/2006/relationships/slide" Target="../slides/slide41.xml"/><Relationship Id="rId2" Type="http://schemas.openxmlformats.org/officeDocument/2006/relationships/notesMaster" Target="../notesMasters/notesMaster1.xml"/>
</Relationships>
</file>

<file path=ppt/notesSlides/_rels/notesSlide42.xml.rels><?xml version="1.0" encoding="UTF-8"?>
<Relationships xmlns="http://schemas.openxmlformats.org/package/2006/relationships"><Relationship Id="rId1" Type="http://schemas.openxmlformats.org/officeDocument/2006/relationships/slide" Target="../slides/slide42.xml"/><Relationship Id="rId2" Type="http://schemas.openxmlformats.org/officeDocument/2006/relationships/notesMaster" Target="../notesMasters/notesMaster1.xml"/>
</Relationships>
</file>

<file path=ppt/notesSlides/_rels/notesSlide43.xml.rels><?xml version="1.0" encoding="UTF-8"?>
<Relationships xmlns="http://schemas.openxmlformats.org/package/2006/relationships"><Relationship Id="rId1" Type="http://schemas.openxmlformats.org/officeDocument/2006/relationships/slide" Target="../slides/slide43.xml"/><Relationship Id="rId2" Type="http://schemas.openxmlformats.org/officeDocument/2006/relationships/notesMaster" Target="../notesMasters/notesMaster1.xml"/>
</Relationships>
</file>

<file path=ppt/notesSlides/_rels/notesSlide44.xml.rels><?xml version="1.0" encoding="UTF-8"?>
<Relationships xmlns="http://schemas.openxmlformats.org/package/2006/relationships"><Relationship Id="rId1" Type="http://schemas.openxmlformats.org/officeDocument/2006/relationships/slide" Target="../slides/slide44.xml"/><Relationship Id="rId2" Type="http://schemas.openxmlformats.org/officeDocument/2006/relationships/notesMaster" Target="../notesMasters/notesMaster1.xml"/>
</Relationships>
</file>

<file path=ppt/notesSlides/_rels/notesSlide45.xml.rels><?xml version="1.0" encoding="UTF-8"?>
<Relationships xmlns="http://schemas.openxmlformats.org/package/2006/relationships"><Relationship Id="rId1" Type="http://schemas.openxmlformats.org/officeDocument/2006/relationships/slide" Target="../slides/slide45.xml"/><Relationship Id="rId2" Type="http://schemas.openxmlformats.org/officeDocument/2006/relationships/notesMaster" Target="../notesMasters/notesMaster1.xml"/>
</Relationships>
</file>

<file path=ppt/notesSlides/_rels/notesSlide46.xml.rels><?xml version="1.0" encoding="UTF-8"?>
<Relationships xmlns="http://schemas.openxmlformats.org/package/2006/relationships"><Relationship Id="rId1" Type="http://schemas.openxmlformats.org/officeDocument/2006/relationships/slide" Target="../slides/slide46.xml"/><Relationship Id="rId2" Type="http://schemas.openxmlformats.org/officeDocument/2006/relationships/notesMaster" Target="../notesMasters/notesMaster1.xml"/>
</Relationships>
</file>

<file path=ppt/notesSlides/_rels/notesSlide47.xml.rels><?xml version="1.0" encoding="UTF-8"?>
<Relationships xmlns="http://schemas.openxmlformats.org/package/2006/relationships"><Relationship Id="rId1" Type="http://schemas.openxmlformats.org/officeDocument/2006/relationships/slide" Target="../slides/slide47.xml"/><Relationship Id="rId2" Type="http://schemas.openxmlformats.org/officeDocument/2006/relationships/notesMaster" Target="../notesMasters/notesMaster1.xml"/>
</Relationships>
</file>

<file path=ppt/notesSlides/_rels/notesSlide48.xml.rels><?xml version="1.0" encoding="UTF-8"?>
<Relationships xmlns="http://schemas.openxmlformats.org/package/2006/relationships"><Relationship Id="rId1" Type="http://schemas.openxmlformats.org/officeDocument/2006/relationships/slide" Target="../slides/slide48.xml"/><Relationship Id="rId2" Type="http://schemas.openxmlformats.org/officeDocument/2006/relationships/notesMaster" Target="../notesMasters/notesMaster1.xml"/>
</Relationships>
</file>

<file path=ppt/notesSlides/_rels/notesSlide49.xml.rels><?xml version="1.0" encoding="UTF-8"?>
<Relationships xmlns="http://schemas.openxmlformats.org/package/2006/relationships"><Relationship Id="rId1" Type="http://schemas.openxmlformats.org/officeDocument/2006/relationships/slide" Target="../slides/slide49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50.xml.rels><?xml version="1.0" encoding="UTF-8"?>
<Relationships xmlns="http://schemas.openxmlformats.org/package/2006/relationships"><Relationship Id="rId1" Type="http://schemas.openxmlformats.org/officeDocument/2006/relationships/slide" Target="../slides/slide50.xml"/><Relationship Id="rId2" Type="http://schemas.openxmlformats.org/officeDocument/2006/relationships/notesMaster" Target="../notesMasters/notesMaster1.xml"/>
</Relationships>
</file>

<file path=ppt/notesSlides/_rels/notesSlide51.xml.rels><?xml version="1.0" encoding="UTF-8"?>
<Relationships xmlns="http://schemas.openxmlformats.org/package/2006/relationships"><Relationship Id="rId1" Type="http://schemas.openxmlformats.org/officeDocument/2006/relationships/slide" Target="../slides/slide51.xml"/><Relationship Id="rId2" Type="http://schemas.openxmlformats.org/officeDocument/2006/relationships/notesMaster" Target="../notesMasters/notesMaster1.xml"/>
</Relationships>
</file>

<file path=ppt/notesSlides/_rels/notesSlide52.xml.rels><?xml version="1.0" encoding="UTF-8"?>
<Relationships xmlns="http://schemas.openxmlformats.org/package/2006/relationships"><Relationship Id="rId1" Type="http://schemas.openxmlformats.org/officeDocument/2006/relationships/slide" Target="../slides/slide52.xml"/><Relationship Id="rId2" Type="http://schemas.openxmlformats.org/officeDocument/2006/relationships/notesMaster" Target="../notesMasters/notesMaster1.xml"/>
</Relationships>
</file>

<file path=ppt/notesSlides/_rels/notesSlide53.xml.rels><?xml version="1.0" encoding="UTF-8"?>
<Relationships xmlns="http://schemas.openxmlformats.org/package/2006/relationships"><Relationship Id="rId1" Type="http://schemas.openxmlformats.org/officeDocument/2006/relationships/slide" Target="../slides/slide53.xml"/><Relationship Id="rId2" Type="http://schemas.openxmlformats.org/officeDocument/2006/relationships/notesMaster" Target="../notesMasters/notesMaster1.xml"/>
</Relationships>
</file>

<file path=ppt/notesSlides/_rels/notesSlide54.xml.rels><?xml version="1.0" encoding="UTF-8"?>
<Relationships xmlns="http://schemas.openxmlformats.org/package/2006/relationships"><Relationship Id="rId1" Type="http://schemas.openxmlformats.org/officeDocument/2006/relationships/slide" Target="../slides/slide54.xml"/><Relationship Id="rId2" Type="http://schemas.openxmlformats.org/officeDocument/2006/relationships/notesMaster" Target="../notesMasters/notesMaster1.xml"/>
</Relationships>
</file>

<file path=ppt/notesSlides/_rels/notesSlide55.xml.rels><?xml version="1.0" encoding="UTF-8"?>
<Relationships xmlns="http://schemas.openxmlformats.org/package/2006/relationships"><Relationship Id="rId1" Type="http://schemas.openxmlformats.org/officeDocument/2006/relationships/slide" Target="../slides/slide55.xml"/><Relationship Id="rId2" Type="http://schemas.openxmlformats.org/officeDocument/2006/relationships/notesMaster" Target="../notesMasters/notesMaster1.xml"/>
</Relationships>
</file>

<file path=ppt/notesSlides/_rels/notesSlide56.xml.rels><?xml version="1.0" encoding="UTF-8"?>
<Relationships xmlns="http://schemas.openxmlformats.org/package/2006/relationships"><Relationship Id="rId1" Type="http://schemas.openxmlformats.org/officeDocument/2006/relationships/slide" Target="../slides/slide56.xml"/><Relationship Id="rId2" Type="http://schemas.openxmlformats.org/officeDocument/2006/relationships/notesMaster" Target="../notesMasters/notesMaster1.xml"/>
</Relationships>
</file>

<file path=ppt/notesSlides/_rels/notesSlide57.xml.rels><?xml version="1.0" encoding="UTF-8"?>
<Relationships xmlns="http://schemas.openxmlformats.org/package/2006/relationships"><Relationship Id="rId1" Type="http://schemas.openxmlformats.org/officeDocument/2006/relationships/slide" Target="../slides/slide57.xml"/><Relationship Id="rId2" Type="http://schemas.openxmlformats.org/officeDocument/2006/relationships/notesMaster" Target="../notesMasters/notesMaster1.xml"/>
</Relationships>
</file>

<file path=ppt/notesSlides/_rels/notesSlide58.xml.rels><?xml version="1.0" encoding="UTF-8"?>
<Relationships xmlns="http://schemas.openxmlformats.org/package/2006/relationships"><Relationship Id="rId1" Type="http://schemas.openxmlformats.org/officeDocument/2006/relationships/slide" Target="../slides/slide58.xml"/><Relationship Id="rId2" Type="http://schemas.openxmlformats.org/officeDocument/2006/relationships/notesMaster" Target="../notesMasters/notesMaster1.xml"/>
</Relationships>
</file>

<file path=ppt/notesSlides/_rels/notesSlide59.xml.rels><?xml version="1.0" encoding="UTF-8"?>
<Relationships xmlns="http://schemas.openxmlformats.org/package/2006/relationships"><Relationship Id="rId1" Type="http://schemas.openxmlformats.org/officeDocument/2006/relationships/slide" Target="../slides/slide59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60.xml.rels><?xml version="1.0" encoding="UTF-8"?>
<Relationships xmlns="http://schemas.openxmlformats.org/package/2006/relationships"><Relationship Id="rId1" Type="http://schemas.openxmlformats.org/officeDocument/2006/relationships/slide" Target="../slides/slide60.xml"/><Relationship Id="rId2" Type="http://schemas.openxmlformats.org/officeDocument/2006/relationships/notesMaster" Target="../notesMasters/notesMaster1.xml"/>
</Relationships>
</file>

<file path=ppt/notesSlides/_rels/notesSlide61.xml.rels><?xml version="1.0" encoding="UTF-8"?>
<Relationships xmlns="http://schemas.openxmlformats.org/package/2006/relationships"><Relationship Id="rId1" Type="http://schemas.openxmlformats.org/officeDocument/2006/relationships/slide" Target="../slides/slide61.xml"/><Relationship Id="rId2" Type="http://schemas.openxmlformats.org/officeDocument/2006/relationships/notesMaster" Target="../notesMasters/notesMaster1.xml"/>
</Relationships>
</file>

<file path=ppt/notesSlides/_rels/notesSlide62.xml.rels><?xml version="1.0" encoding="UTF-8"?>
<Relationships xmlns="http://schemas.openxmlformats.org/package/2006/relationships"><Relationship Id="rId1" Type="http://schemas.openxmlformats.org/officeDocument/2006/relationships/slide" Target="../slides/slide62.xml"/><Relationship Id="rId2" Type="http://schemas.openxmlformats.org/officeDocument/2006/relationships/notesMaster" Target="../notesMasters/notesMaster1.xml"/>
</Relationships>
</file>

<file path=ppt/notesSlides/_rels/notesSlide63.xml.rels><?xml version="1.0" encoding="UTF-8"?>
<Relationships xmlns="http://schemas.openxmlformats.org/package/2006/relationships"><Relationship Id="rId1" Type="http://schemas.openxmlformats.org/officeDocument/2006/relationships/slide" Target="../slides/slide63.xml"/><Relationship Id="rId2" Type="http://schemas.openxmlformats.org/officeDocument/2006/relationships/notesMaster" Target="../notesMasters/notesMaster1.xml"/>
</Relationships>
</file>

<file path=ppt/notesSlides/_rels/notesSlide64.xml.rels><?xml version="1.0" encoding="UTF-8"?>
<Relationships xmlns="http://schemas.openxmlformats.org/package/2006/relationships"><Relationship Id="rId1" Type="http://schemas.openxmlformats.org/officeDocument/2006/relationships/slide" Target="../slides/slide64.xml"/><Relationship Id="rId2" Type="http://schemas.openxmlformats.org/officeDocument/2006/relationships/notesMaster" Target="../notesMasters/notesMaster1.xml"/>
</Relationships>
</file>

<file path=ppt/notesSlides/_rels/notesSlide65.xml.rels><?xml version="1.0" encoding="UTF-8"?>
<Relationships xmlns="http://schemas.openxmlformats.org/package/2006/relationships"><Relationship Id="rId1" Type="http://schemas.openxmlformats.org/officeDocument/2006/relationships/slide" Target="../slides/slide65.xml"/><Relationship Id="rId2" Type="http://schemas.openxmlformats.org/officeDocument/2006/relationships/notesMaster" Target="../notesMasters/notesMaster1.xml"/>
</Relationships>
</file>

<file path=ppt/notesSlides/_rels/notesSlide66.xml.rels><?xml version="1.0" encoding="UTF-8"?>
<Relationships xmlns="http://schemas.openxmlformats.org/package/2006/relationships"><Relationship Id="rId1" Type="http://schemas.openxmlformats.org/officeDocument/2006/relationships/slide" Target="../slides/slide66.xml"/><Relationship Id="rId2" Type="http://schemas.openxmlformats.org/officeDocument/2006/relationships/notesMaster" Target="../notesMasters/notesMaster1.xml"/>
</Relationships>
</file>

<file path=ppt/notesSlides/_rels/notesSlide67.xml.rels><?xml version="1.0" encoding="UTF-8"?>
<Relationships xmlns="http://schemas.openxmlformats.org/package/2006/relationships"><Relationship Id="rId1" Type="http://schemas.openxmlformats.org/officeDocument/2006/relationships/slide" Target="../slides/slide67.xml"/><Relationship Id="rId2" Type="http://schemas.openxmlformats.org/officeDocument/2006/relationships/notesMaster" Target="../notesMasters/notesMaster1.xml"/>
</Relationships>
</file>

<file path=ppt/notesSlides/_rels/notesSlide68.xml.rels><?xml version="1.0" encoding="UTF-8"?>
<Relationships xmlns="http://schemas.openxmlformats.org/package/2006/relationships"><Relationship Id="rId1" Type="http://schemas.openxmlformats.org/officeDocument/2006/relationships/slide" Target="../slides/slide68.xml"/><Relationship Id="rId2" Type="http://schemas.openxmlformats.org/officeDocument/2006/relationships/notesMaster" Target="../notesMasters/notesMaster1.xml"/>
</Relationships>
</file>

<file path=ppt/notesSlides/_rels/notesSlide69.xml.rels><?xml version="1.0" encoding="UTF-8"?>
<Relationships xmlns="http://schemas.openxmlformats.org/package/2006/relationships"><Relationship Id="rId1" Type="http://schemas.openxmlformats.org/officeDocument/2006/relationships/slide" Target="../slides/slide69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70.xml.rels><?xml version="1.0" encoding="UTF-8"?>
<Relationships xmlns="http://schemas.openxmlformats.org/package/2006/relationships"><Relationship Id="rId1" Type="http://schemas.openxmlformats.org/officeDocument/2006/relationships/slide" Target="../slides/slide70.xml"/><Relationship Id="rId2" Type="http://schemas.openxmlformats.org/officeDocument/2006/relationships/notesMaster" Target="../notesMasters/notesMaster1.xml"/>
</Relationships>
</file>

<file path=ppt/notesSlides/_rels/notesSlide71.xml.rels><?xml version="1.0" encoding="UTF-8"?>
<Relationships xmlns="http://schemas.openxmlformats.org/package/2006/relationships"><Relationship Id="rId1" Type="http://schemas.openxmlformats.org/officeDocument/2006/relationships/slide" Target="../slides/slide71.xml"/><Relationship Id="rId2" Type="http://schemas.openxmlformats.org/officeDocument/2006/relationships/notesMaster" Target="../notesMasters/notesMaster1.xml"/>
</Relationships>
</file>

<file path=ppt/notesSlides/_rels/notesSlide72.xml.rels><?xml version="1.0" encoding="UTF-8"?>
<Relationships xmlns="http://schemas.openxmlformats.org/package/2006/relationships"><Relationship Id="rId1" Type="http://schemas.openxmlformats.org/officeDocument/2006/relationships/slide" Target="../slides/slide72.xml"/><Relationship Id="rId2" Type="http://schemas.openxmlformats.org/officeDocument/2006/relationships/notesMaster" Target="../notesMasters/notesMaster1.xml"/>
</Relationships>
</file>

<file path=ppt/notesSlides/_rels/notesSlide73.xml.rels><?xml version="1.0" encoding="UTF-8"?>
<Relationships xmlns="http://schemas.openxmlformats.org/package/2006/relationships"><Relationship Id="rId1" Type="http://schemas.openxmlformats.org/officeDocument/2006/relationships/slide" Target="../slides/slide73.xml"/><Relationship Id="rId2" Type="http://schemas.openxmlformats.org/officeDocument/2006/relationships/notesMaster" Target="../notesMasters/notesMaster1.xml"/>
</Relationships>
</file>

<file path=ppt/notesSlides/_rels/notesSlide74.xml.rels><?xml version="1.0" encoding="UTF-8"?>
<Relationships xmlns="http://schemas.openxmlformats.org/package/2006/relationships"><Relationship Id="rId1" Type="http://schemas.openxmlformats.org/officeDocument/2006/relationships/slide" Target="../slides/slide74.xml"/><Relationship Id="rId2" Type="http://schemas.openxmlformats.org/officeDocument/2006/relationships/notesMaster" Target="../notesMasters/notesMaster1.xml"/>
</Relationships>
</file>

<file path=ppt/notesSlides/_rels/notesSlide75.xml.rels><?xml version="1.0" encoding="UTF-8"?>
<Relationships xmlns="http://schemas.openxmlformats.org/package/2006/relationships"><Relationship Id="rId1" Type="http://schemas.openxmlformats.org/officeDocument/2006/relationships/slide" Target="../slides/slide75.xml"/><Relationship Id="rId2" Type="http://schemas.openxmlformats.org/officeDocument/2006/relationships/notesMaster" Target="../notesMasters/notesMaster1.xml"/>
</Relationships>
</file>

<file path=ppt/notesSlides/_rels/notesSlide76.xml.rels><?xml version="1.0" encoding="UTF-8"?>
<Relationships xmlns="http://schemas.openxmlformats.org/package/2006/relationships"><Relationship Id="rId1" Type="http://schemas.openxmlformats.org/officeDocument/2006/relationships/slide" Target="../slides/slide76.xml"/><Relationship Id="rId2" Type="http://schemas.openxmlformats.org/officeDocument/2006/relationships/notesMaster" Target="../notesMasters/notesMaster1.xml"/>
</Relationships>
</file>

<file path=ppt/notesSlides/_rels/notesSlide77.xml.rels><?xml version="1.0" encoding="UTF-8"?>
<Relationships xmlns="http://schemas.openxmlformats.org/package/2006/relationships"><Relationship Id="rId1" Type="http://schemas.openxmlformats.org/officeDocument/2006/relationships/slide" Target="../slides/slide77.xml"/><Relationship Id="rId2" Type="http://schemas.openxmlformats.org/officeDocument/2006/relationships/notesMaster" Target="../notesMasters/notesMaster1.xml"/>
</Relationships>
</file>

<file path=ppt/notesSlides/_rels/notesSlide78.xml.rels><?xml version="1.0" encoding="UTF-8"?>
<Relationships xmlns="http://schemas.openxmlformats.org/package/2006/relationships"><Relationship Id="rId1" Type="http://schemas.openxmlformats.org/officeDocument/2006/relationships/slide" Target="../slides/slide78.xml"/><Relationship Id="rId2" Type="http://schemas.openxmlformats.org/officeDocument/2006/relationships/notesMaster" Target="../notesMasters/notesMaster1.xml"/>
</Relationships>
</file>

<file path=ppt/notesSlides/_rels/notesSlide79.xml.rels><?xml version="1.0" encoding="UTF-8"?>
<Relationships xmlns="http://schemas.openxmlformats.org/package/2006/relationships"><Relationship Id="rId1" Type="http://schemas.openxmlformats.org/officeDocument/2006/relationships/slide" Target="../slides/slide79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80.xml.rels><?xml version="1.0" encoding="UTF-8"?>
<Relationships xmlns="http://schemas.openxmlformats.org/package/2006/relationships"><Relationship Id="rId1" Type="http://schemas.openxmlformats.org/officeDocument/2006/relationships/slide" Target="../slides/slide80.xml"/><Relationship Id="rId2" Type="http://schemas.openxmlformats.org/officeDocument/2006/relationships/notesMaster" Target="../notesMasters/notesMaster1.xml"/>
</Relationships>
</file>

<file path=ppt/notesSlides/_rels/notesSlide81.xml.rels><?xml version="1.0" encoding="UTF-8"?>
<Relationships xmlns="http://schemas.openxmlformats.org/package/2006/relationships"><Relationship Id="rId1" Type="http://schemas.openxmlformats.org/officeDocument/2006/relationships/slide" Target="../slides/slide81.xml"/><Relationship Id="rId2" Type="http://schemas.openxmlformats.org/officeDocument/2006/relationships/notesMaster" Target="../notesMasters/notesMaster1.xml"/>
</Relationships>
</file>

<file path=ppt/notesSlides/_rels/notesSlide82.xml.rels><?xml version="1.0" encoding="UTF-8"?>
<Relationships xmlns="http://schemas.openxmlformats.org/package/2006/relationships"><Relationship Id="rId1" Type="http://schemas.openxmlformats.org/officeDocument/2006/relationships/slide" Target="../slides/slide82.xml"/><Relationship Id="rId2" Type="http://schemas.openxmlformats.org/officeDocument/2006/relationships/notesMaster" Target="../notesMasters/notesMaster1.xml"/>
</Relationships>
</file>

<file path=ppt/notesSlides/_rels/notesSlide83.xml.rels><?xml version="1.0" encoding="UTF-8"?>
<Relationships xmlns="http://schemas.openxmlformats.org/package/2006/relationships"><Relationship Id="rId1" Type="http://schemas.openxmlformats.org/officeDocument/2006/relationships/slide" Target="../slides/slide83.xml"/><Relationship Id="rId2" Type="http://schemas.openxmlformats.org/officeDocument/2006/relationships/notesMaster" Target="../notesMasters/notesMaster1.xml"/>
</Relationships>
</file>

<file path=ppt/notesSlides/_rels/notesSlide84.xml.rels><?xml version="1.0" encoding="UTF-8"?>
<Relationships xmlns="http://schemas.openxmlformats.org/package/2006/relationships"><Relationship Id="rId1" Type="http://schemas.openxmlformats.org/officeDocument/2006/relationships/slide" Target="../slides/slide84.xml"/><Relationship Id="rId2" Type="http://schemas.openxmlformats.org/officeDocument/2006/relationships/notesMaster" Target="../notesMasters/notesMaster1.xml"/>
</Relationships>
</file>

<file path=ppt/notesSlides/_rels/notesSlide85.xml.rels><?xml version="1.0" encoding="UTF-8"?>
<Relationships xmlns="http://schemas.openxmlformats.org/package/2006/relationships"><Relationship Id="rId1" Type="http://schemas.openxmlformats.org/officeDocument/2006/relationships/slide" Target="../slides/slide85.xml"/><Relationship Id="rId2" Type="http://schemas.openxmlformats.org/officeDocument/2006/relationships/notesMaster" Target="../notesMasters/notesMaster1.xml"/>
</Relationships>
</file>

<file path=ppt/notesSlides/_rels/notesSlide86.xml.rels><?xml version="1.0" encoding="UTF-8"?>
<Relationships xmlns="http://schemas.openxmlformats.org/package/2006/relationships"><Relationship Id="rId1" Type="http://schemas.openxmlformats.org/officeDocument/2006/relationships/slide" Target="../slides/slide86.xml"/><Relationship Id="rId2" Type="http://schemas.openxmlformats.org/officeDocument/2006/relationships/notesMaster" Target="../notesMasters/notesMaster1.xml"/>
</Relationships>
</file>

<file path=ppt/notesSlides/_rels/notesSlide87.xml.rels><?xml version="1.0" encoding="UTF-8"?>
<Relationships xmlns="http://schemas.openxmlformats.org/package/2006/relationships"><Relationship Id="rId1" Type="http://schemas.openxmlformats.org/officeDocument/2006/relationships/slide" Target="../slides/slide87.xml"/><Relationship Id="rId2" Type="http://schemas.openxmlformats.org/officeDocument/2006/relationships/notesMaster" Target="../notesMasters/notesMaster1.xml"/>
</Relationships>
</file>

<file path=ppt/notesSlides/_rels/notesSlide88.xml.rels><?xml version="1.0" encoding="UTF-8"?>
<Relationships xmlns="http://schemas.openxmlformats.org/package/2006/relationships"><Relationship Id="rId1" Type="http://schemas.openxmlformats.org/officeDocument/2006/relationships/slide" Target="../slides/slide88.xml"/><Relationship Id="rId2" Type="http://schemas.openxmlformats.org/officeDocument/2006/relationships/notesMaster" Target="../notesMasters/notesMaster1.xml"/>
</Relationships>
</file>

<file path=ppt/notesSlides/_rels/notesSlide89.xml.rels><?xml version="1.0" encoding="UTF-8"?>
<Relationships xmlns="http://schemas.openxmlformats.org/package/2006/relationships"><Relationship Id="rId1" Type="http://schemas.openxmlformats.org/officeDocument/2006/relationships/slide" Target="../slides/slide89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9A53C533-FADD-457F-BBEA-AB67E51F9C7D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27C4FDB8-323C-4C36-8D0D-73A9CE31F27B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66607682-044C-4C22-AAAD-C5B1762D78E3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95A37777-81E7-4891-BDD2-6F7688EBF8E6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506DE3E1-19AE-4C9E-9743-F36D2F3A84A0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773C5426-D24A-4548-8304-A24E16D46714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B463AB1D-7DF9-4991-A6A4-D6E068431ABB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327E64EC-E87D-4190-808B-69D6010718FF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06EDEACC-A483-4814-BEF2-07715250481D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A8C8589F-C44D-4B4D-88AC-3D36C306C0BF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B6DB4C65-43D5-4E36-880E-5B5F07768CA5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D99A6260-7C3D-45A5-A69A-073F4EFF7EA6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A103621B-00A2-40EF-933C-4F20903C79FC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4E2EB37F-3EC5-4675-954F-A421012DC86B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EE6ACD21-B1BB-4379-8E63-49ADF4305968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04F835CD-AA92-4964-940A-B858AA3F8984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A109E96A-A2AE-4185-9010-28EFD2FA0721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A3754363-1FDF-4176-826E-0B85094BEF3C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B3EEEB45-5156-4DC8-83DB-945C13335583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0DC4B76B-D1BA-4E4E-A32E-EFB726AE0FAD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71D935DF-EDE8-4F68-B92A-913C6D5BEE0B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EAE87706-E344-4DA8-B8EF-637DD9CEA697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5D1A8FE4-0FF4-4D77-8D65-42FC0EA147F2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3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6276E902-91AA-460C-94C2-639BC75CC502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3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A32BB412-18CB-4D95-A191-F309FD9FA4E7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3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27065386-C905-4F2E-BFB7-F38146599405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3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8E4E3B69-ACE9-41F9-B560-8DD00177E22A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3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DB3CC51E-6266-46F2-8346-473F6F65C2FD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3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E43C9792-DA4B-42CE-8AE2-5CC7F59EBAE7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3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E715A465-8165-454C-B3AD-9EB545A99006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3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CD445FDD-0E64-4F61-8695-BFA1A15003E9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3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B97614EA-7857-4FF9-903E-DF53C5ACD497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3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0935236A-A594-488B-9DF3-62D98C267B83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637A3039-133F-47AD-B0B0-2F1F05171281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4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CC05DB11-8E94-4185-A619-96A33F228E1C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4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34188CFD-7A31-491B-9A8E-98AB2FD49071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4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664A0B5E-4A30-4DEB-8980-5F6AB4C363E7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4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254C5B6C-7DA8-4E70-A900-B08536ACE01B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4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2C4D3CF3-D6FB-4911-A0F0-5689274FDD6C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4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9571DC43-A77F-49D2-875E-C0DAA0FB96B3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4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8B93AEF2-43F5-4026-8328-86E28CE3B76A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4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5AFDD5CC-18E9-4781-8347-3056A3630F80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4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0E359C27-8CB8-48A5-BF8F-F8D0F156277F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4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9B713878-FBD5-4B72-A14D-F3F6F7CC4EFD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B6AA44D3-53E1-41FF-A784-81243234AA76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5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153C4E63-7F60-423C-877D-B14EF84AD7B1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5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D82AB752-9B23-4FC2-A244-F96374A9F66D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5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FF0B6C17-B134-4C57-AC60-F86420D2D515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5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6496A2DC-75C8-4C9B-A5E4-F6C8BCE70DA1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5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B6BEF632-C9B7-4276-8AC7-E1EF266AE1DA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5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55E473E4-5C22-48A3-996B-725C2ED6DF3A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5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E426A2D4-0DFC-44F0-AF18-0C2C05BF0CFF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5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861CECE9-17CC-4925-9894-D2450D1D3B2B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5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6AABA95F-DFFE-4F6D-9E14-80EB997023A2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5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A28A6E9F-C33B-4763-9AAD-7AB7F5BFE4B7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B074CDDB-382D-4D34-B577-DB3043CEA5EE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6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85D03FB2-7E9F-49C6-9167-0E02741ACC99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6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88DFB8A9-17E8-498E-B053-43BE172C2F98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6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C78F95D9-C322-4836-80DF-0FB14A5CFEE6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6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B63AFEBB-446E-4CDD-B617-7269DCCE442C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6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5AB09B6A-A3AB-4A3C-A99C-D36633BB30AA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6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1125F655-2CE4-4DE6-A2D6-0ABC87A6981E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6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E76AE46E-9335-494A-8037-FB7BF6FCC5B5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6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49D1F96E-1199-4329-AF91-101897BFF5B0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6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8CFA9ECC-EC70-4EFC-B139-8BEAE611F4D4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6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1FCF62E3-05F0-40CB-A855-159099ED6F06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5B23ED7B-C9C9-4C92-BFCE-9283848CDA76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7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A6FAFAE5-0303-4BC3-A2ED-768406A950E9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7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93037CE3-E334-46C3-AD58-3B8DAB772F95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7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FE7485AD-57FA-4337-B3FE-CAACD3CC20AC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7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E8EE2EE4-67AB-4FCC-B9FC-69B94B478188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7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5FC2F9DD-2F7C-4396-A436-0F6139B2E172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7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56EFEADE-6E72-458C-9DF9-F8A924C2883B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7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9E6ADC97-3948-4732-AA7B-5D663A0EEF2D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7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9DFD3272-6E28-48D8-93AC-26FCEA6E2433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7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75B06CC5-FC50-4E72-B622-9D310872C594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7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833D138E-2DE6-4162-9CD0-CB058F38918E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75B8B04C-E7CD-4C89-B24A-042309B82118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8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461DFE00-1EE6-42E4-B401-700E91EA41A3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8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B67CC1F2-A08F-42D7-B2B7-0D6579EED6B8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8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4E81865A-6AF6-462C-AF0B-5E40B5B9AE99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8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55CCF56B-17D6-4D55-89C0-BA93CC8444C9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8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5C1334C2-32D2-4431-9EB7-1613333B5067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8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36BBFC1E-65B0-4B2E-AC19-DCEE4AF90EB5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8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507AC9E1-1548-4B70-9C55-8A284D479108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8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0B4A4DDE-9C78-4D61-B153-129F106B28EF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8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A618EB94-1918-4A4B-A7BC-DC0A9ADE2650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8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BDF6A7E2-2E3C-40E3-B097-70BC524F4B31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800526D1-DE39-4641-A0CF-0D9F56E8FD73}" type="slidenum"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&lt;número&gt;</a:t>
            </a:fld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7.png"/><Relationship Id="rId3" Type="http://schemas.openxmlformats.org/officeDocument/2006/relationships/image" Target="../media/image18.png"/>
</Relationships>
</file>

<file path=ppt/slideLayouts/_rels/slideLayout1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19.png"/><Relationship Id="rId3" Type="http://schemas.openxmlformats.org/officeDocument/2006/relationships/image" Target="../media/image20.png"/>
</Relationships>
</file>

<file path=ppt/slideLayouts/_rels/slideLayout1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1.png"/><Relationship Id="rId3" Type="http://schemas.openxmlformats.org/officeDocument/2006/relationships/image" Target="../media/image22.png"/>
</Relationships>
</file>

<file path=ppt/slideLayouts/_rels/slideLayout1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
</Relationships>
</file>

<file path=ppt/slideLayouts/_rels/slideLayout1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25.png"/><Relationship Id="rId3" Type="http://schemas.openxmlformats.org/officeDocument/2006/relationships/image" Target="../media/image26.png"/>
</Relationships>
</file>

<file path=ppt/slideLayouts/_rels/slideLayout1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27.png"/><Relationship Id="rId3" Type="http://schemas.openxmlformats.org/officeDocument/2006/relationships/image" Target="../media/image28.png"/>
</Relationships>
</file>

<file path=ppt/slideLayouts/_rels/slideLayout1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29.png"/><Relationship Id="rId3" Type="http://schemas.openxmlformats.org/officeDocument/2006/relationships/image" Target="../media/image30.png"/>
</Relationships>
</file>

<file path=ppt/slideLayouts/_rels/slideLayout1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31.png"/><Relationship Id="rId3" Type="http://schemas.openxmlformats.org/officeDocument/2006/relationships/image" Target="../media/image32.png"/>
</Relationships>
</file>

<file path=ppt/slideLayouts/_rels/slideLayout1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<Relationship Id="rId2" Type="http://schemas.openxmlformats.org/officeDocument/2006/relationships/image" Target="../media/image33.png"/><Relationship Id="rId3" Type="http://schemas.openxmlformats.org/officeDocument/2006/relationships/image" Target="../media/image34.png"/>
</Relationships>
</file>

<file path=ppt/slideLayouts/_rels/slideLayout2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35.png"/><Relationship Id="rId3" Type="http://schemas.openxmlformats.org/officeDocument/2006/relationships/image" Target="../media/image36.png"/>
</Relationships>
</file>

<file path=ppt/slideLayouts/_rels/slideLayout2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<Relationship Id="rId2" Type="http://schemas.openxmlformats.org/officeDocument/2006/relationships/image" Target="../media/image37.png"/><Relationship Id="rId3" Type="http://schemas.openxmlformats.org/officeDocument/2006/relationships/image" Target="../media/image38.png"/>
</Relationships>
</file>

<file path=ppt/slideLayouts/_rels/slideLayout2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<Relationship Id="rId2" Type="http://schemas.openxmlformats.org/officeDocument/2006/relationships/image" Target="../media/image39.png"/><Relationship Id="rId3" Type="http://schemas.openxmlformats.org/officeDocument/2006/relationships/image" Target="../media/image40.png"/>
</Relationships>
</file>

<file path=ppt/slideLayouts/_rels/slideLayout2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<Relationship Id="rId2" Type="http://schemas.openxmlformats.org/officeDocument/2006/relationships/image" Target="../media/image41.png"/><Relationship Id="rId3" Type="http://schemas.openxmlformats.org/officeDocument/2006/relationships/image" Target="../media/image42.png"/>
</Relationships>
</file>

<file path=ppt/slideLayouts/_rels/slideLayout2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
</Relationships>
</file>

<file path=ppt/slideLayouts/_rels/slideLayout2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<Relationship Id="rId2" Type="http://schemas.openxmlformats.org/officeDocument/2006/relationships/image" Target="../media/image45.png"/><Relationship Id="rId3" Type="http://schemas.openxmlformats.org/officeDocument/2006/relationships/image" Target="../media/image46.png"/>
</Relationships>
</file>

<file path=ppt/slideLayouts/_rels/slideLayout2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2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2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2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2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2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2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2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2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2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2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<Relationship Id="rId2" Type="http://schemas.openxmlformats.org/officeDocument/2006/relationships/image" Target="../media/image47.png"/><Relationship Id="rId3" Type="http://schemas.openxmlformats.org/officeDocument/2006/relationships/image" Target="../media/image48.png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.png"/><Relationship Id="rId3" Type="http://schemas.openxmlformats.org/officeDocument/2006/relationships/image" Target="../media/image10.png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5.png"/><Relationship Id="rId3" Type="http://schemas.openxmlformats.org/officeDocument/2006/relationships/image" Target="../media/image16.png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0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5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6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9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0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3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4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7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0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1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2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5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36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337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09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0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3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1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2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3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4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3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4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6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7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8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1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2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5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9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9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0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6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37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20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4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375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2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2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0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0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1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4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5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9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2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5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6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7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0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11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412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7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2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7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8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1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2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5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6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9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2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3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4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7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48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449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4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7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2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7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8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1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2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5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6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9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2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3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4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7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88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489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5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5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6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1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6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7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0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1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4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5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8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1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2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3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6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27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528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69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0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5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1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2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0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3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4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5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6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6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9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0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3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4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8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7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9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0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1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2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0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5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66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567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8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8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4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9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4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5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9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2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3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6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9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0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1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4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05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606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9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9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4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9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4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5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9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2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3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6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9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0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1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4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45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646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0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0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6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1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6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7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0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1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4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5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8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1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2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3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6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87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688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1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1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4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9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4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5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9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2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3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6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9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0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1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4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25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726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29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0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3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1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2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3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3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4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6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7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8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1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2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8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5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9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9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0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3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74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40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3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64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765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4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4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3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3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4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7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8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1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2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5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5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5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9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0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5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3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04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805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5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3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5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5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5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5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5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3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4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6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7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8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6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1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2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6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5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6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9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0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6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3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44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845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6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2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6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6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7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6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2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3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6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7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0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1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4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7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8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9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2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83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884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7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7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1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6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1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2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5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6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9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0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3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6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7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8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1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22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923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0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111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7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148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5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1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85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186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4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5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9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3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6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0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25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226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5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1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5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9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2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5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6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7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0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61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262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7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8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1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2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5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6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9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2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3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4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98" name="" descr=""/>
          <p:cNvPicPr/>
          <p:nvPr/>
        </p:nvPicPr>
        <p:blipFill>
          <a:blip r:embed="rId2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299" name="" descr=""/>
          <p:cNvPicPr/>
          <p:nvPr/>
        </p:nvPicPr>
        <p:blipFill>
          <a:blip r:embed="rId3"/>
          <a:stretch/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5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4.xml"/><Relationship Id="rId8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18.xml"/><Relationship Id="rId12" Type="http://schemas.openxmlformats.org/officeDocument/2006/relationships/slideLayout" Target="../slideLayouts/slideLayout119.xml"/><Relationship Id="rId13" Type="http://schemas.openxmlformats.org/officeDocument/2006/relationships/slideLayout" Target="../slideLayouts/slideLayout12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6.xml"/><Relationship Id="rId8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1.xml"/><Relationship Id="rId13" Type="http://schemas.openxmlformats.org/officeDocument/2006/relationships/slideLayout" Target="../slideLayouts/slideLayout132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3.xml"/><Relationship Id="rId13" Type="http://schemas.openxmlformats.org/officeDocument/2006/relationships/slideLayout" Target="../slideLayouts/slideLayout144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5.xml"/><Relationship Id="rId13" Type="http://schemas.openxmlformats.org/officeDocument/2006/relationships/slideLayout" Target="../slideLayouts/slideLayout156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slideLayout" Target="../slideLayouts/slideLayout157.xml"/><Relationship Id="rId3" Type="http://schemas.openxmlformats.org/officeDocument/2006/relationships/slideLayout" Target="../slideLayouts/slideLayout158.xml"/><Relationship Id="rId4" Type="http://schemas.openxmlformats.org/officeDocument/2006/relationships/slideLayout" Target="../slideLayouts/slideLayout159.xml"/><Relationship Id="rId5" Type="http://schemas.openxmlformats.org/officeDocument/2006/relationships/slideLayout" Target="../slideLayouts/slideLayout160.xml"/><Relationship Id="rId6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2.xml"/><Relationship Id="rId8" Type="http://schemas.openxmlformats.org/officeDocument/2006/relationships/slideLayout" Target="../slideLayouts/slideLayout163.xml"/><Relationship Id="rId9" Type="http://schemas.openxmlformats.org/officeDocument/2006/relationships/slideLayout" Target="../slideLayouts/slideLayout164.xml"/><Relationship Id="rId10" Type="http://schemas.openxmlformats.org/officeDocument/2006/relationships/slideLayout" Target="../slideLayouts/slideLayout165.xml"/><Relationship Id="rId11" Type="http://schemas.openxmlformats.org/officeDocument/2006/relationships/slideLayout" Target="../slideLayouts/slideLayout166.xml"/><Relationship Id="rId12" Type="http://schemas.openxmlformats.org/officeDocument/2006/relationships/slideLayout" Target="../slideLayouts/slideLayout167.xml"/><Relationship Id="rId13" Type="http://schemas.openxmlformats.org/officeDocument/2006/relationships/slideLayout" Target="../slideLayouts/slideLayout168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72.xml"/><Relationship Id="rId6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4.xml"/><Relationship Id="rId8" Type="http://schemas.openxmlformats.org/officeDocument/2006/relationships/slideLayout" Target="../slideLayouts/slideLayout175.xml"/><Relationship Id="rId9" Type="http://schemas.openxmlformats.org/officeDocument/2006/relationships/slideLayout" Target="../slideLayouts/slideLayout176.xml"/><Relationship Id="rId10" Type="http://schemas.openxmlformats.org/officeDocument/2006/relationships/slideLayout" Target="../slideLayouts/slideLayout177.xml"/><Relationship Id="rId11" Type="http://schemas.openxmlformats.org/officeDocument/2006/relationships/slideLayout" Target="../slideLayouts/slideLayout178.xml"/><Relationship Id="rId12" Type="http://schemas.openxmlformats.org/officeDocument/2006/relationships/slideLayout" Target="../slideLayouts/slideLayout179.xml"/><Relationship Id="rId13" Type="http://schemas.openxmlformats.org/officeDocument/2006/relationships/slideLayout" Target="../slideLayouts/slideLayout180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6.xml"/><Relationship Id="rId8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88.xml"/><Relationship Id="rId10" Type="http://schemas.openxmlformats.org/officeDocument/2006/relationships/slideLayout" Target="../slideLayouts/slideLayout189.xml"/><Relationship Id="rId11" Type="http://schemas.openxmlformats.org/officeDocument/2006/relationships/slideLayout" Target="../slideLayouts/slideLayout190.xml"/><Relationship Id="rId12" Type="http://schemas.openxmlformats.org/officeDocument/2006/relationships/slideLayout" Target="../slideLayouts/slideLayout191.xml"/><Relationship Id="rId13" Type="http://schemas.openxmlformats.org/officeDocument/2006/relationships/slideLayout" Target="../slideLayouts/slideLayout192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slideLayout" Target="../slideLayouts/slideLayout193.xml"/><Relationship Id="rId3" Type="http://schemas.openxmlformats.org/officeDocument/2006/relationships/slideLayout" Target="../slideLayouts/slideLayout194.xml"/><Relationship Id="rId4" Type="http://schemas.openxmlformats.org/officeDocument/2006/relationships/slideLayout" Target="../slideLayouts/slideLayout195.xml"/><Relationship Id="rId5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197.xml"/><Relationship Id="rId7" Type="http://schemas.openxmlformats.org/officeDocument/2006/relationships/slideLayout" Target="../slideLayouts/slideLayout198.xml"/><Relationship Id="rId8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1.xml"/><Relationship Id="rId11" Type="http://schemas.openxmlformats.org/officeDocument/2006/relationships/slideLayout" Target="../slideLayouts/slideLayout202.xml"/><Relationship Id="rId12" Type="http://schemas.openxmlformats.org/officeDocument/2006/relationships/slideLayout" Target="../slideLayouts/slideLayout203.xml"/><Relationship Id="rId13" Type="http://schemas.openxmlformats.org/officeDocument/2006/relationships/slideLayout" Target="../slideLayouts/slideLayout204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slideLayout" Target="../slideLayouts/slideLayout205.xml"/><Relationship Id="rId3" Type="http://schemas.openxmlformats.org/officeDocument/2006/relationships/slideLayout" Target="../slideLayouts/slideLayout206.xml"/><Relationship Id="rId4" Type="http://schemas.openxmlformats.org/officeDocument/2006/relationships/slideLayout" Target="../slideLayouts/slideLayout207.xml"/><Relationship Id="rId5" Type="http://schemas.openxmlformats.org/officeDocument/2006/relationships/slideLayout" Target="../slideLayouts/slideLayout208.xml"/><Relationship Id="rId6" Type="http://schemas.openxmlformats.org/officeDocument/2006/relationships/slideLayout" Target="../slideLayouts/slideLayout209.xml"/><Relationship Id="rId7" Type="http://schemas.openxmlformats.org/officeDocument/2006/relationships/slideLayout" Target="../slideLayouts/slideLayout210.xml"/><Relationship Id="rId8" Type="http://schemas.openxmlformats.org/officeDocument/2006/relationships/slideLayout" Target="../slideLayouts/slideLayout211.xml"/><Relationship Id="rId9" Type="http://schemas.openxmlformats.org/officeDocument/2006/relationships/slideLayout" Target="../slideLayouts/slideLayout212.xml"/><Relationship Id="rId10" Type="http://schemas.openxmlformats.org/officeDocument/2006/relationships/slideLayout" Target="../slideLayouts/slideLayout213.xml"/><Relationship Id="rId11" Type="http://schemas.openxmlformats.org/officeDocument/2006/relationships/slideLayout" Target="../slideLayouts/slideLayout214.xml"/><Relationship Id="rId12" Type="http://schemas.openxmlformats.org/officeDocument/2006/relationships/slideLayout" Target="../slideLayouts/slideLayout215.xml"/><Relationship Id="rId13" Type="http://schemas.openxmlformats.org/officeDocument/2006/relationships/slideLayout" Target="../slideLayouts/slideLayout216.xml"/>
</Relationships>
</file>

<file path=ppt/slideMasters/_rels/slideMaster19.xml.rels><?xml version="1.0" encoding="UTF-8"?>
<Relationships xmlns="http://schemas.openxmlformats.org/package/2006/relationships"><Relationship Id="rId1" Type="http://schemas.openxmlformats.org/officeDocument/2006/relationships/theme" Target="../theme/theme19.xml"/><Relationship Id="rId2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8.xml"/><Relationship Id="rId4" Type="http://schemas.openxmlformats.org/officeDocument/2006/relationships/slideLayout" Target="../slideLayouts/slideLayout219.xml"/><Relationship Id="rId5" Type="http://schemas.openxmlformats.org/officeDocument/2006/relationships/slideLayout" Target="../slideLayouts/slideLayout220.xml"/><Relationship Id="rId6" Type="http://schemas.openxmlformats.org/officeDocument/2006/relationships/slideLayout" Target="../slideLayouts/slideLayout221.xml"/><Relationship Id="rId7" Type="http://schemas.openxmlformats.org/officeDocument/2006/relationships/slideLayout" Target="../slideLayouts/slideLayout222.xml"/><Relationship Id="rId8" Type="http://schemas.openxmlformats.org/officeDocument/2006/relationships/slideLayout" Target="../slideLayouts/slideLayout223.xml"/><Relationship Id="rId9" Type="http://schemas.openxmlformats.org/officeDocument/2006/relationships/slideLayout" Target="../slideLayouts/slideLayout224.xml"/><Relationship Id="rId10" Type="http://schemas.openxmlformats.org/officeDocument/2006/relationships/slideLayout" Target="../slideLayouts/slideLayout225.xml"/><Relationship Id="rId11" Type="http://schemas.openxmlformats.org/officeDocument/2006/relationships/slideLayout" Target="../slideLayouts/slideLayout226.xml"/><Relationship Id="rId12" Type="http://schemas.openxmlformats.org/officeDocument/2006/relationships/slideLayout" Target="../slideLayouts/slideLayout227.xml"/><Relationship Id="rId13" Type="http://schemas.openxmlformats.org/officeDocument/2006/relationships/slideLayout" Target="../slideLayouts/slideLayout228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20.xml.rels><?xml version="1.0" encoding="UTF-8"?>
<Relationships xmlns="http://schemas.openxmlformats.org/package/2006/relationships"><Relationship Id="rId1" Type="http://schemas.openxmlformats.org/officeDocument/2006/relationships/theme" Target="../theme/theme20.xml"/><Relationship Id="rId2" Type="http://schemas.openxmlformats.org/officeDocument/2006/relationships/slideLayout" Target="../slideLayouts/slideLayout229.xml"/><Relationship Id="rId3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3.xml"/><Relationship Id="rId7" Type="http://schemas.openxmlformats.org/officeDocument/2006/relationships/slideLayout" Target="../slideLayouts/slideLayout234.xml"/><Relationship Id="rId8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38.xml"/><Relationship Id="rId12" Type="http://schemas.openxmlformats.org/officeDocument/2006/relationships/slideLayout" Target="../slideLayouts/slideLayout239.xml"/><Relationship Id="rId13" Type="http://schemas.openxmlformats.org/officeDocument/2006/relationships/slideLayout" Target="../slideLayouts/slideLayout240.xml"/>
</Relationships>
</file>

<file path=ppt/slideMasters/_rels/slideMaster21.xml.rels><?xml version="1.0" encoding="UTF-8"?>
<Relationships xmlns="http://schemas.openxmlformats.org/package/2006/relationships"><Relationship Id="rId1" Type="http://schemas.openxmlformats.org/officeDocument/2006/relationships/theme" Target="../theme/theme21.xml"/><Relationship Id="rId2" Type="http://schemas.openxmlformats.org/officeDocument/2006/relationships/slideLayout" Target="../slideLayouts/slideLayout241.xml"/><Relationship Id="rId3" Type="http://schemas.openxmlformats.org/officeDocument/2006/relationships/slideLayout" Target="../slideLayouts/slideLayout242.xml"/><Relationship Id="rId4" Type="http://schemas.openxmlformats.org/officeDocument/2006/relationships/slideLayout" Target="../slideLayouts/slideLayout243.xml"/><Relationship Id="rId5" Type="http://schemas.openxmlformats.org/officeDocument/2006/relationships/slideLayout" Target="../slideLayouts/slideLayout244.xml"/><Relationship Id="rId6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6.xml"/><Relationship Id="rId8" Type="http://schemas.openxmlformats.org/officeDocument/2006/relationships/slideLayout" Target="../slideLayouts/slideLayout247.xml"/><Relationship Id="rId9" Type="http://schemas.openxmlformats.org/officeDocument/2006/relationships/slideLayout" Target="../slideLayouts/slideLayout248.xml"/><Relationship Id="rId10" Type="http://schemas.openxmlformats.org/officeDocument/2006/relationships/slideLayout" Target="../slideLayouts/slideLayout249.xml"/><Relationship Id="rId11" Type="http://schemas.openxmlformats.org/officeDocument/2006/relationships/slideLayout" Target="../slideLayouts/slideLayout250.xml"/><Relationship Id="rId12" Type="http://schemas.openxmlformats.org/officeDocument/2006/relationships/slideLayout" Target="../slideLayouts/slideLayout251.xml"/><Relationship Id="rId13" Type="http://schemas.openxmlformats.org/officeDocument/2006/relationships/slideLayout" Target="../slideLayouts/slideLayout252.xml"/>
</Relationships>
</file>

<file path=ppt/slideMasters/_rels/slideMaster22.xml.rels><?xml version="1.0" encoding="UTF-8"?>
<Relationships xmlns="http://schemas.openxmlformats.org/package/2006/relationships"><Relationship Id="rId1" Type="http://schemas.openxmlformats.org/officeDocument/2006/relationships/theme" Target="../theme/theme22.xml"/><Relationship Id="rId2" Type="http://schemas.openxmlformats.org/officeDocument/2006/relationships/slideLayout" Target="../slideLayouts/slideLayout253.xml"/><Relationship Id="rId3" Type="http://schemas.openxmlformats.org/officeDocument/2006/relationships/slideLayout" Target="../slideLayouts/slideLayout254.xml"/><Relationship Id="rId4" Type="http://schemas.openxmlformats.org/officeDocument/2006/relationships/slideLayout" Target="../slideLayouts/slideLayout255.xml"/><Relationship Id="rId5" Type="http://schemas.openxmlformats.org/officeDocument/2006/relationships/slideLayout" Target="../slideLayouts/slideLayout256.xml"/><Relationship Id="rId6" Type="http://schemas.openxmlformats.org/officeDocument/2006/relationships/slideLayout" Target="../slideLayouts/slideLayout257.xml"/><Relationship Id="rId7" Type="http://schemas.openxmlformats.org/officeDocument/2006/relationships/slideLayout" Target="../slideLayouts/slideLayout258.xml"/><Relationship Id="rId8" Type="http://schemas.openxmlformats.org/officeDocument/2006/relationships/slideLayout" Target="../slideLayouts/slideLayout259.xml"/><Relationship Id="rId9" Type="http://schemas.openxmlformats.org/officeDocument/2006/relationships/slideLayout" Target="../slideLayouts/slideLayout260.xml"/><Relationship Id="rId10" Type="http://schemas.openxmlformats.org/officeDocument/2006/relationships/slideLayout" Target="../slideLayouts/slideLayout261.xml"/><Relationship Id="rId11" Type="http://schemas.openxmlformats.org/officeDocument/2006/relationships/slideLayout" Target="../slideLayouts/slideLayout262.xml"/><Relationship Id="rId12" Type="http://schemas.openxmlformats.org/officeDocument/2006/relationships/slideLayout" Target="../slideLayouts/slideLayout263.xml"/><Relationship Id="rId13" Type="http://schemas.openxmlformats.org/officeDocument/2006/relationships/slideLayout" Target="../slideLayouts/slideLayout264.xml"/>
</Relationships>
</file>

<file path=ppt/slideMasters/_rels/slideMaster23.xml.rels><?xml version="1.0" encoding="UTF-8"?>
<Relationships xmlns="http://schemas.openxmlformats.org/package/2006/relationships"><Relationship Id="rId1" Type="http://schemas.openxmlformats.org/officeDocument/2006/relationships/theme" Target="../theme/theme23.xml"/><Relationship Id="rId2" Type="http://schemas.openxmlformats.org/officeDocument/2006/relationships/slideLayout" Target="../slideLayouts/slideLayout265.xml"/><Relationship Id="rId3" Type="http://schemas.openxmlformats.org/officeDocument/2006/relationships/slideLayout" Target="../slideLayouts/slideLayout266.xml"/><Relationship Id="rId4" Type="http://schemas.openxmlformats.org/officeDocument/2006/relationships/slideLayout" Target="../slideLayouts/slideLayout267.xml"/><Relationship Id="rId5" Type="http://schemas.openxmlformats.org/officeDocument/2006/relationships/slideLayout" Target="../slideLayouts/slideLayout268.xml"/><Relationship Id="rId6" Type="http://schemas.openxmlformats.org/officeDocument/2006/relationships/slideLayout" Target="../slideLayouts/slideLayout269.xml"/><Relationship Id="rId7" Type="http://schemas.openxmlformats.org/officeDocument/2006/relationships/slideLayout" Target="../slideLayouts/slideLayout270.xml"/><Relationship Id="rId8" Type="http://schemas.openxmlformats.org/officeDocument/2006/relationships/slideLayout" Target="../slideLayouts/slideLayout271.xml"/><Relationship Id="rId9" Type="http://schemas.openxmlformats.org/officeDocument/2006/relationships/slideLayout" Target="../slideLayouts/slideLayout272.xml"/><Relationship Id="rId10" Type="http://schemas.openxmlformats.org/officeDocument/2006/relationships/slideLayout" Target="../slideLayouts/slideLayout273.xml"/><Relationship Id="rId11" Type="http://schemas.openxmlformats.org/officeDocument/2006/relationships/slideLayout" Target="../slideLayouts/slideLayout274.xml"/><Relationship Id="rId12" Type="http://schemas.openxmlformats.org/officeDocument/2006/relationships/slideLayout" Target="../slideLayouts/slideLayout275.xml"/><Relationship Id="rId13" Type="http://schemas.openxmlformats.org/officeDocument/2006/relationships/slideLayout" Target="../slideLayouts/slideLayout276.xml"/>
</Relationships>
</file>

<file path=ppt/slideMasters/_rels/slideMaster24.xml.rels><?xml version="1.0" encoding="UTF-8"?>
<Relationships xmlns="http://schemas.openxmlformats.org/package/2006/relationships"><Relationship Id="rId1" Type="http://schemas.openxmlformats.org/officeDocument/2006/relationships/theme" Target="../theme/theme24.xml"/><Relationship Id="rId2" Type="http://schemas.openxmlformats.org/officeDocument/2006/relationships/slideLayout" Target="../slideLayouts/slideLayout277.xml"/><Relationship Id="rId3" Type="http://schemas.openxmlformats.org/officeDocument/2006/relationships/slideLayout" Target="../slideLayouts/slideLayout278.xml"/><Relationship Id="rId4" Type="http://schemas.openxmlformats.org/officeDocument/2006/relationships/slideLayout" Target="../slideLayouts/slideLayout279.xml"/><Relationship Id="rId5" Type="http://schemas.openxmlformats.org/officeDocument/2006/relationships/slideLayout" Target="../slideLayouts/slideLayout280.xml"/><Relationship Id="rId6" Type="http://schemas.openxmlformats.org/officeDocument/2006/relationships/slideLayout" Target="../slideLayouts/slideLayout281.xml"/><Relationship Id="rId7" Type="http://schemas.openxmlformats.org/officeDocument/2006/relationships/slideLayout" Target="../slideLayouts/slideLayout282.xml"/><Relationship Id="rId8" Type="http://schemas.openxmlformats.org/officeDocument/2006/relationships/slideLayout" Target="../slideLayouts/slideLayout283.xml"/><Relationship Id="rId9" Type="http://schemas.openxmlformats.org/officeDocument/2006/relationships/slideLayout" Target="../slideLayouts/slideLayout284.xml"/><Relationship Id="rId10" Type="http://schemas.openxmlformats.org/officeDocument/2006/relationships/slideLayout" Target="../slideLayouts/slideLayout285.xml"/><Relationship Id="rId11" Type="http://schemas.openxmlformats.org/officeDocument/2006/relationships/slideLayout" Target="../slideLayouts/slideLayout286.xml"/><Relationship Id="rId12" Type="http://schemas.openxmlformats.org/officeDocument/2006/relationships/slideLayout" Target="../slideLayouts/slideLayout287.xml"/><Relationship Id="rId13" Type="http://schemas.openxmlformats.org/officeDocument/2006/relationships/slideLayout" Target="../slideLayouts/slideLayout288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9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2.xml"/><Relationship Id="rId8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subTitle"/>
          </p:nvPr>
        </p:nvSpPr>
        <p:spPr>
          <a:xfrm>
            <a:off x="685800" y="2840400"/>
            <a:ext cx="7772040" cy="784440"/>
          </a:xfrm>
          <a:prstGeom prst="rect">
            <a:avLst/>
          </a:prstGeom>
        </p:spPr>
        <p:txBody>
          <a:bodyPr tIns="91440" bIns="91440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1E2E4AE9-392A-4DE6-8981-847013E8692A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685800" indent="-228600">
              <a:lnSpc>
                <a:spcPct val="9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endParaRPr lang="es-E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143000" indent="-2286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600200" indent="-228600">
              <a:lnSpc>
                <a:spcPct val="9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057400" indent="-2286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480" cy="12002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lang="es-E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9" name="PlaceHolder 2"/>
          <p:cNvSpPr>
            <a:spLocks noGrp="1"/>
          </p:cNvSpPr>
          <p:nvPr>
            <p:ph type="title"/>
          </p:nvPr>
        </p:nvSpPr>
        <p:spPr>
          <a:xfrm>
            <a:off x="3887640" y="741240"/>
            <a:ext cx="4629240" cy="3656160"/>
          </a:xfrm>
          <a:prstGeom prst="rect">
            <a:avLst/>
          </a:prstGeom>
        </p:spPr>
        <p:txBody>
          <a:bodyPr lIns="0" rIns="0" tIns="0" bIns="0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0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480" cy="28605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1" name="PlaceHolder 4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E440A85F-9A22-47A6-895F-E5F306ECD26E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vert="vert"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685800" indent="-228600">
              <a:lnSpc>
                <a:spcPct val="9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endParaRPr lang="es-E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143000" indent="-2286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600200" indent="-228600">
              <a:lnSpc>
                <a:spcPct val="9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057400" indent="-2286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4CD723D3-E0A7-47ED-8DA3-7E5907D4825E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PlaceHolder 1"/>
          <p:cNvSpPr>
            <a:spLocks noGrp="1"/>
          </p:cNvSpPr>
          <p:nvPr>
            <p:ph type="title"/>
          </p:nvPr>
        </p:nvSpPr>
        <p:spPr>
          <a:xfrm>
            <a:off x="6629400" y="1203480"/>
            <a:ext cx="2057400" cy="2982960"/>
          </a:xfrm>
          <a:prstGeom prst="rect">
            <a:avLst/>
          </a:prstGeom>
        </p:spPr>
        <p:txBody>
          <a:bodyPr tIns="91440" bIns="91440" anchor="b" vert="vert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6019920" cy="2982960"/>
          </a:xfrm>
          <a:prstGeom prst="rect">
            <a:avLst/>
          </a:prstGeom>
        </p:spPr>
        <p:txBody>
          <a:bodyPr lIns="0" rIns="0" tIns="0" bIns="0" vert="vert"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685800" indent="-228600">
              <a:lnSpc>
                <a:spcPct val="9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endParaRPr lang="es-E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143000" indent="-2286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600200" indent="-228600">
              <a:lnSpc>
                <a:spcPct val="9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057400" indent="-2286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5" name="PlaceHolder 3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88A48418-78C8-42C5-9406-2DDAD5E2BC97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PlaceHolder 1"/>
          <p:cNvSpPr>
            <a:spLocks noGrp="1"/>
          </p:cNvSpPr>
          <p:nvPr>
            <p:ph type="subTitle"/>
          </p:nvPr>
        </p:nvSpPr>
        <p:spPr>
          <a:xfrm>
            <a:off x="685800" y="2840400"/>
            <a:ext cx="7772040" cy="784440"/>
          </a:xfrm>
          <a:prstGeom prst="rect">
            <a:avLst/>
          </a:prstGeom>
        </p:spPr>
        <p:txBody>
          <a:bodyPr tIns="91440" bIns="91440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1" name="PlaceHolder 2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2" name="PlaceHolder 3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44B5A55C-18F0-440A-B776-CCD9DD53B745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53" name="PlaceHolder 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685800" indent="-228600">
              <a:lnSpc>
                <a:spcPct val="9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endParaRPr lang="es-E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143000" indent="-2286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600200" indent="-228600">
              <a:lnSpc>
                <a:spcPct val="9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057400" indent="-2286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4" name="PlaceHolder 5"/>
          <p:cNvSpPr>
            <a:spLocks noGrp="1"/>
          </p:cNvSpPr>
          <p:nvPr>
            <p:ph type="dt"/>
          </p:nvPr>
        </p:nvSpPr>
        <p:spPr>
          <a:xfrm>
            <a:off x="457200" y="4686480"/>
            <a:ext cx="2130120" cy="354600"/>
          </a:xfrm>
          <a:prstGeom prst="rect">
            <a:avLst/>
          </a:prstGeom>
        </p:spPr>
        <p:txBody>
          <a:bodyPr lIns="0" rIns="0" tIns="0" bIns="0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55" name="PlaceHolder 6"/>
          <p:cNvSpPr>
            <a:spLocks noGrp="1"/>
          </p:cNvSpPr>
          <p:nvPr>
            <p:ph type="ftr"/>
          </p:nvPr>
        </p:nvSpPr>
        <p:spPr>
          <a:xfrm>
            <a:off x="3126960" y="4686480"/>
            <a:ext cx="2898000" cy="354600"/>
          </a:xfrm>
          <a:prstGeom prst="rect">
            <a:avLst/>
          </a:prstGeom>
        </p:spPr>
        <p:txBody>
          <a:bodyPr lIns="0" rIns="0" tIns="0" bIns="0" anchorCtr="1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PlaceHolder 1"/>
          <p:cNvSpPr>
            <a:spLocks noGrp="1"/>
          </p:cNvSpPr>
          <p:nvPr>
            <p:ph type="title"/>
          </p:nvPr>
        </p:nvSpPr>
        <p:spPr>
          <a:xfrm>
            <a:off x="1143000" y="841320"/>
            <a:ext cx="6858000" cy="1792440"/>
          </a:xfrm>
          <a:prstGeom prst="rect">
            <a:avLst/>
          </a:prstGeom>
        </p:spPr>
        <p:txBody>
          <a:bodyPr tIns="91440" bIns="91440" anchor="b" anchorCtr="1"/>
          <a:p>
            <a:pPr algn="ctr">
              <a:lnSpc>
                <a:spcPct val="100000"/>
              </a:lnSpc>
            </a:pPr>
            <a:r>
              <a:rPr lang="es-ES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1" name="PlaceHolder 2"/>
          <p:cNvSpPr>
            <a:spLocks noGrp="1"/>
          </p:cNvSpPr>
          <p:nvPr>
            <p:ph type="subTitle"/>
          </p:nvPr>
        </p:nvSpPr>
        <p:spPr>
          <a:xfrm>
            <a:off x="1143000" y="2701800"/>
            <a:ext cx="6858000" cy="1243080"/>
          </a:xfrm>
          <a:prstGeom prst="rect">
            <a:avLst/>
          </a:prstGeom>
        </p:spPr>
        <p:txBody>
          <a:bodyPr lIns="0" rIns="0" tIns="0" bIns="0" anchorCtr="1"/>
          <a:p>
            <a:pPr algn="ctr">
              <a:lnSpc>
                <a:spcPct val="100000"/>
              </a:lnSpc>
            </a:pP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subtítulo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2" name="PlaceHolder 3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1932E787-3CCF-4889-8236-AC17FAF13BF3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93" name="PlaceHolder 4"/>
          <p:cNvSpPr>
            <a:spLocks noGrp="1"/>
          </p:cNvSpPr>
          <p:nvPr>
            <p:ph type="dt"/>
          </p:nvPr>
        </p:nvSpPr>
        <p:spPr>
          <a:xfrm>
            <a:off x="457200" y="4686480"/>
            <a:ext cx="2130120" cy="354600"/>
          </a:xfrm>
          <a:prstGeom prst="rect">
            <a:avLst/>
          </a:prstGeom>
        </p:spPr>
        <p:txBody>
          <a:bodyPr lIns="0" rIns="0" tIns="0" bIns="0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94" name="PlaceHolder 5"/>
          <p:cNvSpPr>
            <a:spLocks noGrp="1"/>
          </p:cNvSpPr>
          <p:nvPr>
            <p:ph type="ftr"/>
          </p:nvPr>
        </p:nvSpPr>
        <p:spPr>
          <a:xfrm>
            <a:off x="3126960" y="4686480"/>
            <a:ext cx="2898000" cy="354600"/>
          </a:xfrm>
          <a:prstGeom prst="rect">
            <a:avLst/>
          </a:prstGeom>
        </p:spPr>
        <p:txBody>
          <a:bodyPr lIns="0" rIns="0" tIns="0" bIns="0" anchorCtr="1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0" name="PlaceHolder 2"/>
          <p:cNvSpPr>
            <a:spLocks noGrp="1"/>
          </p:cNvSpPr>
          <p:nvPr>
            <p:ph type="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1" name="PlaceHolder 3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D6BC2027-703E-4D7F-B4CE-6FE9337894F9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32" name="PlaceHolder 4"/>
          <p:cNvSpPr>
            <a:spLocks noGrp="1"/>
          </p:cNvSpPr>
          <p:nvPr>
            <p:ph type="dt"/>
          </p:nvPr>
        </p:nvSpPr>
        <p:spPr>
          <a:xfrm>
            <a:off x="457200" y="4686480"/>
            <a:ext cx="2130120" cy="354600"/>
          </a:xfrm>
          <a:prstGeom prst="rect">
            <a:avLst/>
          </a:prstGeom>
        </p:spPr>
        <p:txBody>
          <a:bodyPr lIns="0" rIns="0" tIns="0" bIns="0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33" name="PlaceHolder 5"/>
          <p:cNvSpPr>
            <a:spLocks noGrp="1"/>
          </p:cNvSpPr>
          <p:nvPr>
            <p:ph type="ftr"/>
          </p:nvPr>
        </p:nvSpPr>
        <p:spPr>
          <a:xfrm>
            <a:off x="3126960" y="4686480"/>
            <a:ext cx="2898000" cy="354600"/>
          </a:xfrm>
          <a:prstGeom prst="rect">
            <a:avLst/>
          </a:prstGeom>
        </p:spPr>
        <p:txBody>
          <a:bodyPr lIns="0" rIns="0" tIns="0" bIns="0" anchorCtr="1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  <p:sldLayoutId id="2147483842" r:id="rId13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PlaceHolder 1"/>
          <p:cNvSpPr>
            <a:spLocks noGrp="1"/>
          </p:cNvSpPr>
          <p:nvPr>
            <p:ph type="title"/>
          </p:nvPr>
        </p:nvSpPr>
        <p:spPr>
          <a:xfrm>
            <a:off x="623880" y="1282680"/>
            <a:ext cx="7886880" cy="21398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lang="es-ES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9" name="PlaceHolder 2"/>
          <p:cNvSpPr>
            <a:spLocks noGrp="1"/>
          </p:cNvSpPr>
          <p:nvPr>
            <p:ph type="body"/>
          </p:nvPr>
        </p:nvSpPr>
        <p:spPr>
          <a:xfrm>
            <a:off x="623880" y="3443400"/>
            <a:ext cx="7886880" cy="11253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spc="-1" strike="noStrike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0" name="PlaceHolder 3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9BD6376A-CA13-4FEB-A442-0EDB122690F2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71" name="PlaceHolder 4"/>
          <p:cNvSpPr>
            <a:spLocks noGrp="1"/>
          </p:cNvSpPr>
          <p:nvPr>
            <p:ph type="dt"/>
          </p:nvPr>
        </p:nvSpPr>
        <p:spPr>
          <a:xfrm>
            <a:off x="457200" y="4686480"/>
            <a:ext cx="2130120" cy="354600"/>
          </a:xfrm>
          <a:prstGeom prst="rect">
            <a:avLst/>
          </a:prstGeom>
        </p:spPr>
        <p:txBody>
          <a:bodyPr lIns="0" rIns="0" tIns="0" bIns="0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72" name="PlaceHolder 5"/>
          <p:cNvSpPr>
            <a:spLocks noGrp="1"/>
          </p:cNvSpPr>
          <p:nvPr>
            <p:ph type="ftr"/>
          </p:nvPr>
        </p:nvSpPr>
        <p:spPr>
          <a:xfrm>
            <a:off x="3126960" y="4686480"/>
            <a:ext cx="2898000" cy="354600"/>
          </a:xfrm>
          <a:prstGeom prst="rect">
            <a:avLst/>
          </a:prstGeom>
        </p:spPr>
        <p:txBody>
          <a:bodyPr lIns="0" rIns="0" tIns="0" bIns="0" anchorCtr="1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  <p:sldLayoutId id="2147483855" r:id="rId13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8" name="PlaceHolder 2"/>
          <p:cNvSpPr>
            <a:spLocks noGrp="1"/>
          </p:cNvSpPr>
          <p:nvPr>
            <p:ph type="title"/>
          </p:nvPr>
        </p:nvSpPr>
        <p:spPr>
          <a:xfrm>
            <a:off x="457200" y="1203480"/>
            <a:ext cx="4038480" cy="2982960"/>
          </a:xfrm>
          <a:prstGeom prst="rect">
            <a:avLst/>
          </a:prstGeom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9" name="PlaceHolder 3"/>
          <p:cNvSpPr>
            <a:spLocks noGrp="1"/>
          </p:cNvSpPr>
          <p:nvPr>
            <p:ph type="title"/>
          </p:nvPr>
        </p:nvSpPr>
        <p:spPr>
          <a:xfrm>
            <a:off x="4648320" y="1203480"/>
            <a:ext cx="4038480" cy="2982960"/>
          </a:xfrm>
          <a:prstGeom prst="rect">
            <a:avLst/>
          </a:prstGeom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0" name="PlaceHolder 4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25E48B4D-858D-4971-80DE-C451816F2B6D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11" name="PlaceHolder 5"/>
          <p:cNvSpPr>
            <a:spLocks noGrp="1"/>
          </p:cNvSpPr>
          <p:nvPr>
            <p:ph type="dt"/>
          </p:nvPr>
        </p:nvSpPr>
        <p:spPr>
          <a:xfrm>
            <a:off x="457200" y="4686480"/>
            <a:ext cx="2130120" cy="354600"/>
          </a:xfrm>
          <a:prstGeom prst="rect">
            <a:avLst/>
          </a:prstGeom>
        </p:spPr>
        <p:txBody>
          <a:bodyPr lIns="0" rIns="0" tIns="0" bIns="0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12" name="PlaceHolder 6"/>
          <p:cNvSpPr>
            <a:spLocks noGrp="1"/>
          </p:cNvSpPr>
          <p:nvPr>
            <p:ph type="ftr"/>
          </p:nvPr>
        </p:nvSpPr>
        <p:spPr>
          <a:xfrm>
            <a:off x="3126960" y="4686480"/>
            <a:ext cx="2898000" cy="354600"/>
          </a:xfrm>
          <a:prstGeom prst="rect">
            <a:avLst/>
          </a:prstGeom>
        </p:spPr>
        <p:txBody>
          <a:bodyPr lIns="0" rIns="0" tIns="0" bIns="0" anchorCtr="1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PlaceHolder 1"/>
          <p:cNvSpPr>
            <a:spLocks noGrp="1"/>
          </p:cNvSpPr>
          <p:nvPr>
            <p:ph type="title"/>
          </p:nvPr>
        </p:nvSpPr>
        <p:spPr>
          <a:xfrm>
            <a:off x="630360" y="274680"/>
            <a:ext cx="7886880" cy="99360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8" name="PlaceHolder 2"/>
          <p:cNvSpPr>
            <a:spLocks noGrp="1"/>
          </p:cNvSpPr>
          <p:nvPr>
            <p:ph type="body"/>
          </p:nvPr>
        </p:nvSpPr>
        <p:spPr>
          <a:xfrm>
            <a:off x="630360" y="1260360"/>
            <a:ext cx="3868560" cy="619200"/>
          </a:xfrm>
          <a:prstGeom prst="rect">
            <a:avLst/>
          </a:prstGeom>
        </p:spPr>
        <p:txBody>
          <a:bodyPr lIns="0" rIns="0" tIns="0" bIns="0" anchor="b"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9" name="PlaceHolder 3"/>
          <p:cNvSpPr>
            <a:spLocks noGrp="1"/>
          </p:cNvSpPr>
          <p:nvPr>
            <p:ph type="title"/>
          </p:nvPr>
        </p:nvSpPr>
        <p:spPr>
          <a:xfrm>
            <a:off x="630360" y="1879560"/>
            <a:ext cx="3868560" cy="2763720"/>
          </a:xfrm>
          <a:prstGeom prst="rect">
            <a:avLst/>
          </a:prstGeom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0" name="PlaceHolder 4"/>
          <p:cNvSpPr>
            <a:spLocks noGrp="1"/>
          </p:cNvSpPr>
          <p:nvPr>
            <p:ph type="body"/>
          </p:nvPr>
        </p:nvSpPr>
        <p:spPr>
          <a:xfrm>
            <a:off x="4629240" y="1260360"/>
            <a:ext cx="3887640" cy="619200"/>
          </a:xfrm>
          <a:prstGeom prst="rect">
            <a:avLst/>
          </a:prstGeom>
        </p:spPr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1" name="PlaceHolder 5"/>
          <p:cNvSpPr>
            <a:spLocks noGrp="1"/>
          </p:cNvSpPr>
          <p:nvPr>
            <p:ph type="title"/>
          </p:nvPr>
        </p:nvSpPr>
        <p:spPr>
          <a:xfrm>
            <a:off x="4629240" y="1879560"/>
            <a:ext cx="3887640" cy="2763720"/>
          </a:xfrm>
          <a:prstGeom prst="rect">
            <a:avLst/>
          </a:prstGeom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2" name="PlaceHolder 6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239AE2E6-DC31-4282-BA74-6A66E771B16D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53" name="PlaceHolder 7"/>
          <p:cNvSpPr>
            <a:spLocks noGrp="1"/>
          </p:cNvSpPr>
          <p:nvPr>
            <p:ph type="dt"/>
          </p:nvPr>
        </p:nvSpPr>
        <p:spPr>
          <a:xfrm>
            <a:off x="457200" y="4686480"/>
            <a:ext cx="2130120" cy="354600"/>
          </a:xfrm>
          <a:prstGeom prst="rect">
            <a:avLst/>
          </a:prstGeom>
        </p:spPr>
        <p:txBody>
          <a:bodyPr lIns="0" rIns="0" tIns="0" bIns="0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54" name="PlaceHolder 8"/>
          <p:cNvSpPr>
            <a:spLocks noGrp="1"/>
          </p:cNvSpPr>
          <p:nvPr>
            <p:ph type="ftr"/>
          </p:nvPr>
        </p:nvSpPr>
        <p:spPr>
          <a:xfrm>
            <a:off x="3126960" y="4686480"/>
            <a:ext cx="2898000" cy="354600"/>
          </a:xfrm>
          <a:prstGeom prst="rect">
            <a:avLst/>
          </a:prstGeom>
        </p:spPr>
        <p:txBody>
          <a:bodyPr lIns="0" rIns="0" tIns="0" bIns="0" anchorCtr="1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</p:sldLayoutIdLst>
</p:sldMaster>
</file>

<file path=ppt/slideMasters/slideMaster19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0" name="PlaceHolder 2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AA3F9CF5-BB21-4270-8B3D-4E1B6FB3A192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91" name="PlaceHolder 3"/>
          <p:cNvSpPr>
            <a:spLocks noGrp="1"/>
          </p:cNvSpPr>
          <p:nvPr>
            <p:ph type="dt"/>
          </p:nvPr>
        </p:nvSpPr>
        <p:spPr>
          <a:xfrm>
            <a:off x="457200" y="4686480"/>
            <a:ext cx="2130120" cy="354600"/>
          </a:xfrm>
          <a:prstGeom prst="rect">
            <a:avLst/>
          </a:prstGeom>
        </p:spPr>
        <p:txBody>
          <a:bodyPr lIns="0" rIns="0" tIns="0" bIns="0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92" name="PlaceHolder 4"/>
          <p:cNvSpPr>
            <a:spLocks noGrp="1"/>
          </p:cNvSpPr>
          <p:nvPr>
            <p:ph type="ftr"/>
          </p:nvPr>
        </p:nvSpPr>
        <p:spPr>
          <a:xfrm>
            <a:off x="3126960" y="4686480"/>
            <a:ext cx="2898000" cy="354600"/>
          </a:xfrm>
          <a:prstGeom prst="rect">
            <a:avLst/>
          </a:prstGeom>
        </p:spPr>
        <p:txBody>
          <a:bodyPr lIns="0" rIns="0" tIns="0" bIns="0" anchorCtr="1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143000" y="841320"/>
            <a:ext cx="6858000" cy="1792440"/>
          </a:xfrm>
          <a:prstGeom prst="rect">
            <a:avLst/>
          </a:prstGeom>
        </p:spPr>
        <p:txBody>
          <a:bodyPr tIns="91440" bIns="91440" anchor="b" anchorCtr="1"/>
          <a:p>
            <a:pPr algn="ctr">
              <a:lnSpc>
                <a:spcPct val="100000"/>
              </a:lnSpc>
            </a:pPr>
            <a:r>
              <a:rPr lang="es-ES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1143000" y="2701800"/>
            <a:ext cx="6858000" cy="1243080"/>
          </a:xfrm>
          <a:prstGeom prst="rect">
            <a:avLst/>
          </a:prstGeom>
        </p:spPr>
        <p:txBody>
          <a:bodyPr lIns="0" rIns="0" tIns="0" bIns="0" anchorCtr="1"/>
          <a:p>
            <a:pPr algn="ctr">
              <a:lnSpc>
                <a:spcPct val="100000"/>
              </a:lnSpc>
            </a:pP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subtítulo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83117AD6-3E7A-45B8-8AFC-3E0D2F37D9F1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20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PlaceHolder 1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3437FDDF-FD83-479D-901A-69F2F4089F94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28" name="PlaceHolder 2"/>
          <p:cNvSpPr>
            <a:spLocks noGrp="1"/>
          </p:cNvSpPr>
          <p:nvPr>
            <p:ph type="dt"/>
          </p:nvPr>
        </p:nvSpPr>
        <p:spPr>
          <a:xfrm>
            <a:off x="457200" y="4686480"/>
            <a:ext cx="2130120" cy="354600"/>
          </a:xfrm>
          <a:prstGeom prst="rect">
            <a:avLst/>
          </a:prstGeom>
        </p:spPr>
        <p:txBody>
          <a:bodyPr lIns="0" rIns="0" tIns="0" bIns="0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29" name="PlaceHolder 3"/>
          <p:cNvSpPr>
            <a:spLocks noGrp="1"/>
          </p:cNvSpPr>
          <p:nvPr>
            <p:ph type="ftr"/>
          </p:nvPr>
        </p:nvSpPr>
        <p:spPr>
          <a:xfrm>
            <a:off x="3126960" y="4686480"/>
            <a:ext cx="2898000" cy="354600"/>
          </a:xfrm>
          <a:prstGeom prst="rect">
            <a:avLst/>
          </a:prstGeom>
        </p:spPr>
        <p:txBody>
          <a:bodyPr lIns="0" rIns="0" tIns="0" bIns="0" anchorCtr="1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30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1" name="PlaceHolder 5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  <a:endParaRPr lang="es-E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</p:sldLayoutIdLst>
</p:sldMaster>
</file>

<file path=ppt/slideMasters/slideMaster2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480" cy="12002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lang="es-E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7" name="PlaceHolder 2"/>
          <p:cNvSpPr>
            <a:spLocks noGrp="1"/>
          </p:cNvSpPr>
          <p:nvPr>
            <p:ph type="title"/>
          </p:nvPr>
        </p:nvSpPr>
        <p:spPr>
          <a:xfrm>
            <a:off x="3887640" y="741240"/>
            <a:ext cx="4629240" cy="3656160"/>
          </a:xfrm>
          <a:prstGeom prst="rect">
            <a:avLst/>
          </a:prstGeom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lang="es-E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r>
              <a:rPr lang="es-E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s-E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r>
              <a:rPr lang="es-E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8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480" cy="28605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9" name="PlaceHolder 4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44255B1B-A4C9-46BB-A496-334C94C4AB0C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70" name="PlaceHolder 5"/>
          <p:cNvSpPr>
            <a:spLocks noGrp="1"/>
          </p:cNvSpPr>
          <p:nvPr>
            <p:ph type="dt"/>
          </p:nvPr>
        </p:nvSpPr>
        <p:spPr>
          <a:xfrm>
            <a:off x="457200" y="4686480"/>
            <a:ext cx="2130120" cy="354600"/>
          </a:xfrm>
          <a:prstGeom prst="rect">
            <a:avLst/>
          </a:prstGeom>
        </p:spPr>
        <p:txBody>
          <a:bodyPr lIns="0" rIns="0" tIns="0" bIns="0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71" name="PlaceHolder 6"/>
          <p:cNvSpPr>
            <a:spLocks noGrp="1"/>
          </p:cNvSpPr>
          <p:nvPr>
            <p:ph type="ftr"/>
          </p:nvPr>
        </p:nvSpPr>
        <p:spPr>
          <a:xfrm>
            <a:off x="3126960" y="4686480"/>
            <a:ext cx="2898000" cy="354600"/>
          </a:xfrm>
          <a:prstGeom prst="rect">
            <a:avLst/>
          </a:prstGeom>
        </p:spPr>
        <p:txBody>
          <a:bodyPr lIns="0" rIns="0" tIns="0" bIns="0" anchorCtr="1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  <p:sldLayoutId id="2147483920" r:id="rId13"/>
  </p:sldLayoutIdLst>
</p:sldMaster>
</file>

<file path=ppt/slideMasters/slideMaster2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480" cy="12002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lang="es-E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7" name="PlaceHolder 2"/>
          <p:cNvSpPr>
            <a:spLocks noGrp="1"/>
          </p:cNvSpPr>
          <p:nvPr>
            <p:ph type="title"/>
          </p:nvPr>
        </p:nvSpPr>
        <p:spPr>
          <a:xfrm>
            <a:off x="3887640" y="741240"/>
            <a:ext cx="4629240" cy="3656160"/>
          </a:xfrm>
          <a:prstGeom prst="rect">
            <a:avLst/>
          </a:prstGeom>
        </p:spPr>
        <p:txBody>
          <a:bodyPr lIns="0" rIns="0" tIns="0" bIns="0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8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480" cy="28605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9" name="PlaceHolder 4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6A5BEB82-9170-4488-8AAF-18712094D4DE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10" name="PlaceHolder 5"/>
          <p:cNvSpPr>
            <a:spLocks noGrp="1"/>
          </p:cNvSpPr>
          <p:nvPr>
            <p:ph type="dt"/>
          </p:nvPr>
        </p:nvSpPr>
        <p:spPr>
          <a:xfrm>
            <a:off x="457200" y="4686480"/>
            <a:ext cx="2130120" cy="354600"/>
          </a:xfrm>
          <a:prstGeom prst="rect">
            <a:avLst/>
          </a:prstGeom>
        </p:spPr>
        <p:txBody>
          <a:bodyPr lIns="0" rIns="0" tIns="0" bIns="0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11" name="PlaceHolder 6"/>
          <p:cNvSpPr>
            <a:spLocks noGrp="1"/>
          </p:cNvSpPr>
          <p:nvPr>
            <p:ph type="ftr"/>
          </p:nvPr>
        </p:nvSpPr>
        <p:spPr>
          <a:xfrm>
            <a:off x="3126960" y="4686480"/>
            <a:ext cx="2898000" cy="354600"/>
          </a:xfrm>
          <a:prstGeom prst="rect">
            <a:avLst/>
          </a:prstGeom>
        </p:spPr>
        <p:txBody>
          <a:bodyPr lIns="0" rIns="0" tIns="0" bIns="0" anchorCtr="1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  <p:sldLayoutId id="2147483933" r:id="rId13"/>
  </p:sldLayoutIdLst>
</p:sldMaster>
</file>

<file path=ppt/slideMasters/slideMaster2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vert="vert"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685800" indent="-228600">
              <a:lnSpc>
                <a:spcPct val="9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endParaRPr lang="es-E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143000" indent="-2286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600200" indent="-228600">
              <a:lnSpc>
                <a:spcPct val="9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057400" indent="-2286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8" name="PlaceHolder 3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211B88F7-DAB7-452A-B88D-2DE4D3B57BE6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49" name="PlaceHolder 4"/>
          <p:cNvSpPr>
            <a:spLocks noGrp="1"/>
          </p:cNvSpPr>
          <p:nvPr>
            <p:ph type="dt"/>
          </p:nvPr>
        </p:nvSpPr>
        <p:spPr>
          <a:xfrm>
            <a:off x="457200" y="4686480"/>
            <a:ext cx="2130120" cy="354600"/>
          </a:xfrm>
          <a:prstGeom prst="rect">
            <a:avLst/>
          </a:prstGeom>
        </p:spPr>
        <p:txBody>
          <a:bodyPr lIns="0" rIns="0" tIns="0" bIns="0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50" name="PlaceHolder 5"/>
          <p:cNvSpPr>
            <a:spLocks noGrp="1"/>
          </p:cNvSpPr>
          <p:nvPr>
            <p:ph type="ftr"/>
          </p:nvPr>
        </p:nvSpPr>
        <p:spPr>
          <a:xfrm>
            <a:off x="3126960" y="4686480"/>
            <a:ext cx="2898000" cy="354600"/>
          </a:xfrm>
          <a:prstGeom prst="rect">
            <a:avLst/>
          </a:prstGeom>
        </p:spPr>
        <p:txBody>
          <a:bodyPr lIns="0" rIns="0" tIns="0" bIns="0" anchorCtr="1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  <p:sldLayoutId id="2147483946" r:id="rId13"/>
  </p:sldLayoutIdLst>
</p:sldMaster>
</file>

<file path=ppt/slideMasters/slideMaster2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PlaceHolder 1"/>
          <p:cNvSpPr>
            <a:spLocks noGrp="1"/>
          </p:cNvSpPr>
          <p:nvPr>
            <p:ph type="title"/>
          </p:nvPr>
        </p:nvSpPr>
        <p:spPr>
          <a:xfrm>
            <a:off x="6629400" y="1203480"/>
            <a:ext cx="2057400" cy="2982960"/>
          </a:xfrm>
          <a:prstGeom prst="rect">
            <a:avLst/>
          </a:prstGeom>
        </p:spPr>
        <p:txBody>
          <a:bodyPr tIns="91440" bIns="91440" anchor="b" vert="vert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6019920" cy="2982960"/>
          </a:xfrm>
          <a:prstGeom prst="rect">
            <a:avLst/>
          </a:prstGeom>
        </p:spPr>
        <p:txBody>
          <a:bodyPr lIns="0" rIns="0" tIns="0" bIns="0" vert="vert"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685800" indent="-228600">
              <a:lnSpc>
                <a:spcPct val="9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endParaRPr lang="es-E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143000" indent="-2286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600200" indent="-228600">
              <a:lnSpc>
                <a:spcPct val="9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057400" indent="-2286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7" name="PlaceHolder 3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49EE2EB5-D188-4A91-9379-6EB8E0CF878A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88" name="PlaceHolder 4"/>
          <p:cNvSpPr>
            <a:spLocks noGrp="1"/>
          </p:cNvSpPr>
          <p:nvPr>
            <p:ph type="dt"/>
          </p:nvPr>
        </p:nvSpPr>
        <p:spPr>
          <a:xfrm>
            <a:off x="457200" y="4686480"/>
            <a:ext cx="2130120" cy="354600"/>
          </a:xfrm>
          <a:prstGeom prst="rect">
            <a:avLst/>
          </a:prstGeom>
        </p:spPr>
        <p:txBody>
          <a:bodyPr lIns="0" rIns="0" tIns="0" bIns="0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89" name="PlaceHolder 5"/>
          <p:cNvSpPr>
            <a:spLocks noGrp="1"/>
          </p:cNvSpPr>
          <p:nvPr>
            <p:ph type="ftr"/>
          </p:nvPr>
        </p:nvSpPr>
        <p:spPr>
          <a:xfrm>
            <a:off x="3126960" y="4686480"/>
            <a:ext cx="2898000" cy="354600"/>
          </a:xfrm>
          <a:prstGeom prst="rect">
            <a:avLst/>
          </a:prstGeom>
        </p:spPr>
        <p:txBody>
          <a:bodyPr lIns="0" rIns="0" tIns="0" bIns="0" anchorCtr="1"/>
          <a:p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  <p:sldLayoutId id="2147483958" r:id="rId12"/>
    <p:sldLayoutId id="2147483959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C52975B6-DF47-4D84-82AC-099D42E4E9C6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23880" y="1282680"/>
            <a:ext cx="7886880" cy="21398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lang="es-ES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23880" y="3443400"/>
            <a:ext cx="7886880" cy="11253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spc="-1" strike="noStrike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52653CEE-8597-4208-BAEB-867AAD41E508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title"/>
          </p:nvPr>
        </p:nvSpPr>
        <p:spPr>
          <a:xfrm>
            <a:off x="457200" y="1203480"/>
            <a:ext cx="4038480" cy="2982960"/>
          </a:xfrm>
          <a:prstGeom prst="rect">
            <a:avLst/>
          </a:prstGeom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title"/>
          </p:nvPr>
        </p:nvSpPr>
        <p:spPr>
          <a:xfrm>
            <a:off x="4648320" y="1203480"/>
            <a:ext cx="4038480" cy="2982960"/>
          </a:xfrm>
          <a:prstGeom prst="rect">
            <a:avLst/>
          </a:prstGeom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8217EEB3-EA19-4D4D-B009-29EE8899BC17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630360" y="274680"/>
            <a:ext cx="7886880" cy="99360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630360" y="1260360"/>
            <a:ext cx="3868560" cy="619200"/>
          </a:xfrm>
          <a:prstGeom prst="rect">
            <a:avLst/>
          </a:prstGeom>
        </p:spPr>
        <p:txBody>
          <a:bodyPr lIns="0" rIns="0" tIns="0" bIns="0" anchor="b"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title"/>
          </p:nvPr>
        </p:nvSpPr>
        <p:spPr>
          <a:xfrm>
            <a:off x="630360" y="1879560"/>
            <a:ext cx="3868560" cy="2763720"/>
          </a:xfrm>
          <a:prstGeom prst="rect">
            <a:avLst/>
          </a:prstGeom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4629240" y="1260360"/>
            <a:ext cx="3887640" cy="619200"/>
          </a:xfrm>
          <a:prstGeom prst="rect">
            <a:avLst/>
          </a:prstGeom>
        </p:spPr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1" name="PlaceHolder 5"/>
          <p:cNvSpPr>
            <a:spLocks noGrp="1"/>
          </p:cNvSpPr>
          <p:nvPr>
            <p:ph type="title"/>
          </p:nvPr>
        </p:nvSpPr>
        <p:spPr>
          <a:xfrm>
            <a:off x="4629240" y="1879560"/>
            <a:ext cx="3887640" cy="2763720"/>
          </a:xfrm>
          <a:prstGeom prst="rect">
            <a:avLst/>
          </a:prstGeom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2" name="PlaceHolder 6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33BF7716-1600-4172-A953-6933C43B4B79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2A6A3396-AC8D-4AE5-8BE2-E9361B6D5425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5195C860-D03A-454D-A65A-FE48E7700904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64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5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  <a:endParaRPr lang="es-E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480" cy="12002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lang="es-E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Haga clic para modificar el estilo de título del patrón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1" name="PlaceHolder 2"/>
          <p:cNvSpPr>
            <a:spLocks noGrp="1"/>
          </p:cNvSpPr>
          <p:nvPr>
            <p:ph type="title"/>
          </p:nvPr>
        </p:nvSpPr>
        <p:spPr>
          <a:xfrm>
            <a:off x="3887640" y="741240"/>
            <a:ext cx="4629240" cy="3656160"/>
          </a:xfrm>
          <a:prstGeom prst="rect">
            <a:avLst/>
          </a:prstGeom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lang="es-E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r>
              <a:rPr lang="es-E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s-E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r>
              <a:rPr lang="es-E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2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480" cy="28605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Haga clic para modificar el estilo de texto del patrón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3" name="PlaceHolder 4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9578A26D-CCAA-4427-938B-D4B18B6261DD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30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3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3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3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3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3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36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3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38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3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4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40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4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42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4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44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4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46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47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48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4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5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50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5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52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5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54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55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56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57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58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5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6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60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61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62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63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64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65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66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67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68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6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7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70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71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72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73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74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75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76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77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78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7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8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80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81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82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83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84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85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86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87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88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8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9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7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Tabla del 4 </a:t>
            </a:r>
            <a:r>
              <a:rPr b="1" lang="es-E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(1)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Extendida con decimales.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 X 0,2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 anchorCtr="1"/>
          <a:p>
            <a:pPr algn="ctr"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 X 0,4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 X 10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 X 40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16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 X 4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 X 4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 X 200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0,3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0,4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16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0,4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 X 0,4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24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0,40 X 200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0,40 X 1000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400 X 0,4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160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0,5 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0,6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24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 X 4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10 X 0,4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0,20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0,40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16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0,50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0,60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24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1,2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 X 100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 X 300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 X 400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160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 X 400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400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240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 X 4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0,10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0,30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400 X 0,4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160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500 X 0,4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 anchorCtr="1"/>
          <a:p>
            <a:pPr algn="ctr"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600 X 0,4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240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1,6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 anchorCtr="1"/>
          <a:p>
            <a:pPr algn="ctr"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0,10 X 400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 anchorCtr="1"/>
          <a:p>
            <a:pPr algn="ctr"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0,40 X 300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0,40 X 400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TextShape 1"/>
          <p:cNvSpPr txBox="1"/>
          <p:nvPr/>
        </p:nvSpPr>
        <p:spPr>
          <a:xfrm>
            <a:off x="72396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160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0,40 X 500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0,40 X 600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240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 X 0,5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1.000 X 0,4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 anchorCtr="1"/>
          <a:p>
            <a:pPr algn="ctr"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 X 3.000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1200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4000 X 0,4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1600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 X 4.000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2000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6.000 X 0,4 =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7" name="TextShape 2"/>
          <p:cNvSpPr txBox="1"/>
          <p:nvPr/>
        </p:nvSpPr>
        <p:spPr>
          <a:xfrm>
            <a:off x="769320" y="4136760"/>
            <a:ext cx="7772040" cy="7844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Ctr="1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2400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TextShape 1"/>
          <p:cNvSpPr txBox="1"/>
          <p:nvPr/>
        </p:nvSpPr>
        <p:spPr>
          <a:xfrm>
            <a:off x="685800" y="1433880"/>
            <a:ext cx="7772040" cy="1664640"/>
          </a:xfrm>
          <a:prstGeom prst="rect">
            <a:avLst/>
          </a:prstGeom>
          <a:noFill/>
          <a:ln w="12600"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Application>LibreOffice/5.0.5.2$Windows_x86 LibreOffice_project/55b006a02d247b5f7215fc6ea0fde844b30035b3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JEFATURA</dc:creator>
  <dc:language>es-ES</dc:language>
  <dcterms:modified xsi:type="dcterms:W3CDTF">2016-04-14T10:44:09Z</dcterms:modified>
  <cp:revision>2</cp:revision>
  <dc:title>Tabla del 4 (1)   Extendida con decimales.</dc:title>
</cp:coreProperties>
</file>